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2"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50487-3E84-94A8-06EF-5D667E021DB2}" v="105" dt="2025-04-07T22:09:45.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p:scale>
          <a:sx n="1" d="2"/>
          <a:sy n="1" d="2"/>
        </p:scale>
        <p:origin x="1340947328"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129" name="PlaceHolder 1"/>
          <p:cNvSpPr>
            <a:spLocks noGrp="1" noRot="1" noChangeAspect="1"/>
          </p:cNvSpPr>
          <p:nvPr>
            <p:ph type="sldImg"/>
          </p:nvPr>
        </p:nvSpPr>
        <p:spPr bwMode="auto">
          <a:xfrm>
            <a:off x="216000" y="812520"/>
            <a:ext cx="7127280" cy="4008960"/>
          </a:xfrm>
          <a:prstGeom prst="rect">
            <a:avLst/>
          </a:prstGeom>
          <a:noFill/>
          <a:ln w="0">
            <a:noFill/>
          </a:ln>
        </p:spPr>
        <p:txBody>
          <a:bodyPr lIns="0" tIns="0" rIns="0" bIns="0" anchor="ctr">
            <a:noAutofit/>
          </a:bodyPr>
          <a:lstStyle/>
          <a:p>
            <a:pPr algn="ctr">
              <a:defRPr/>
            </a:pPr>
            <a:r>
              <a:rPr lang="en-US" sz="4400" b="0" u="none" strike="noStrike">
                <a:solidFill>
                  <a:srgbClr val="000000"/>
                </a:solidFill>
                <a:latin typeface="Arial"/>
              </a:rPr>
              <a:t>Click to move the slide</a:t>
            </a:r>
          </a:p>
        </p:txBody>
      </p:sp>
      <p:sp>
        <p:nvSpPr>
          <p:cNvPr id="130" name="PlaceHolder 2"/>
          <p:cNvSpPr>
            <a:spLocks noGrp="1"/>
          </p:cNvSpPr>
          <p:nvPr>
            <p:ph type="body"/>
          </p:nvPr>
        </p:nvSpPr>
        <p:spPr bwMode="auto">
          <a:xfrm>
            <a:off x="756000" y="5078520"/>
            <a:ext cx="6047640" cy="4811039"/>
          </a:xfrm>
          <a:prstGeom prst="rect">
            <a:avLst/>
          </a:prstGeom>
          <a:noFill/>
          <a:ln w="0">
            <a:noFill/>
          </a:ln>
        </p:spPr>
        <p:txBody>
          <a:bodyPr lIns="0" tIns="0" rIns="0" bIns="0" anchor="t">
            <a:noAutofit/>
          </a:bodyPr>
          <a:lstStyle/>
          <a:p>
            <a:pPr marL="216000" indent="-216000">
              <a:buNone/>
              <a:defRPr/>
            </a:pPr>
            <a:r>
              <a:rPr lang="en-US" sz="2000" b="0" u="none" strike="noStrike">
                <a:solidFill>
                  <a:srgbClr val="000000"/>
                </a:solidFill>
                <a:latin typeface="Arial"/>
              </a:rPr>
              <a:t>Click to edit the notes format</a:t>
            </a:r>
          </a:p>
        </p:txBody>
      </p:sp>
      <p:sp>
        <p:nvSpPr>
          <p:cNvPr id="131" name="PlaceHolder 3"/>
          <p:cNvSpPr>
            <a:spLocks noGrp="1"/>
          </p:cNvSpPr>
          <p:nvPr>
            <p:ph type="hdr"/>
          </p:nvPr>
        </p:nvSpPr>
        <p:spPr bwMode="auto">
          <a:xfrm>
            <a:off x="0" y="0"/>
            <a:ext cx="3280680" cy="534240"/>
          </a:xfrm>
          <a:prstGeom prst="rect">
            <a:avLst/>
          </a:prstGeom>
          <a:noFill/>
          <a:ln w="0">
            <a:noFill/>
          </a:ln>
        </p:spPr>
        <p:txBody>
          <a:bodyPr lIns="0" tIns="0" rIns="0" bIns="0" anchor="t">
            <a:noAutofit/>
          </a:bodyPr>
          <a:lstStyle/>
          <a:p>
            <a:pPr indent="0">
              <a:buNone/>
              <a:defRPr/>
            </a:pPr>
            <a:r>
              <a:rPr lang="en-US" sz="1400" b="0" u="none" strike="noStrike">
                <a:solidFill>
                  <a:srgbClr val="000000"/>
                </a:solidFill>
                <a:latin typeface="Times New Roman"/>
              </a:rPr>
              <a:t> </a:t>
            </a:r>
          </a:p>
        </p:txBody>
      </p:sp>
      <p:sp>
        <p:nvSpPr>
          <p:cNvPr id="132" name="PlaceHolder 4"/>
          <p:cNvSpPr>
            <a:spLocks noGrp="1"/>
          </p:cNvSpPr>
          <p:nvPr>
            <p:ph type="dt" idx="76"/>
          </p:nvPr>
        </p:nvSpPr>
        <p:spPr bwMode="auto">
          <a:xfrm>
            <a:off x="4278960" y="0"/>
            <a:ext cx="3280680" cy="534240"/>
          </a:xfrm>
          <a:prstGeom prst="rect">
            <a:avLst/>
          </a:prstGeom>
          <a:noFill/>
          <a:ln w="0">
            <a:noFill/>
          </a:ln>
        </p:spPr>
        <p:txBody>
          <a:bodyPr lIns="0" tIns="0" rIns="0" bIns="0" anchor="t">
            <a:noAutofit/>
          </a:bodyPr>
          <a:lstStyle>
            <a:lvl1pPr indent="0" algn="r">
              <a:buNone/>
              <a:defRPr lang="en-US" sz="1400" b="0" u="none" strike="noStrike">
                <a:solidFill>
                  <a:srgbClr val="000000"/>
                </a:solidFill>
                <a:latin typeface="Times New Roman"/>
              </a:defRPr>
            </a:lvl1pPr>
          </a:lstStyle>
          <a:p>
            <a:pPr indent="0" algn="r">
              <a:buNone/>
              <a:defRPr/>
            </a:pPr>
            <a:r>
              <a:rPr lang="en-US" sz="1400" b="0" u="none" strike="noStrike">
                <a:solidFill>
                  <a:srgbClr val="000000"/>
                </a:solidFill>
                <a:latin typeface="Times New Roman"/>
              </a:rPr>
              <a:t> </a:t>
            </a:r>
          </a:p>
        </p:txBody>
      </p:sp>
      <p:sp>
        <p:nvSpPr>
          <p:cNvPr id="133" name="PlaceHolder 5"/>
          <p:cNvSpPr>
            <a:spLocks noGrp="1"/>
          </p:cNvSpPr>
          <p:nvPr>
            <p:ph type="ftr" idx="77"/>
          </p:nvPr>
        </p:nvSpPr>
        <p:spPr bwMode="auto">
          <a:xfrm>
            <a:off x="0" y="10157400"/>
            <a:ext cx="3280680" cy="534240"/>
          </a:xfrm>
          <a:prstGeom prst="rect">
            <a:avLst/>
          </a:prstGeom>
          <a:noFill/>
          <a:ln w="0">
            <a:noFill/>
          </a:ln>
        </p:spPr>
        <p:txBody>
          <a:bodyPr lIns="0" tIns="0" rIns="0" bIns="0" anchor="b">
            <a:noAutofit/>
          </a:bodyPr>
          <a:lstStyle>
            <a:lvl1pPr indent="0">
              <a:buNone/>
              <a:defRPr lang="en-US" sz="1400" b="0" u="none" strike="noStrike">
                <a:solidFill>
                  <a:srgbClr val="000000"/>
                </a:solidFill>
                <a:latin typeface="Times New Roman"/>
              </a:defRPr>
            </a:lvl1pPr>
          </a:lstStyle>
          <a:p>
            <a:pPr indent="0">
              <a:buNone/>
              <a:defRPr/>
            </a:pPr>
            <a:r>
              <a:rPr lang="en-US" sz="1400" b="0" u="none" strike="noStrike">
                <a:solidFill>
                  <a:srgbClr val="000000"/>
                </a:solidFill>
                <a:latin typeface="Times New Roman"/>
              </a:rPr>
              <a:t> </a:t>
            </a:r>
          </a:p>
        </p:txBody>
      </p:sp>
      <p:sp>
        <p:nvSpPr>
          <p:cNvPr id="134" name="PlaceHolder 6"/>
          <p:cNvSpPr>
            <a:spLocks noGrp="1"/>
          </p:cNvSpPr>
          <p:nvPr>
            <p:ph type="sldNum" idx="78"/>
          </p:nvPr>
        </p:nvSpPr>
        <p:spPr bwMode="auto">
          <a:xfrm>
            <a:off x="4278960" y="10157400"/>
            <a:ext cx="3280680" cy="534240"/>
          </a:xfrm>
          <a:prstGeom prst="rect">
            <a:avLst/>
          </a:prstGeom>
          <a:noFill/>
          <a:ln w="0">
            <a:noFill/>
          </a:ln>
        </p:spPr>
        <p:txBody>
          <a:bodyPr lIns="0" tIns="0" rIns="0" bIns="0" anchor="b">
            <a:noAutofit/>
          </a:bodyPr>
          <a:lstStyle>
            <a:lvl1pPr indent="0" algn="r">
              <a:buNone/>
              <a:defRPr lang="en-US" sz="1400" b="0" u="none" strike="noStrike">
                <a:solidFill>
                  <a:srgbClr val="000000"/>
                </a:solidFill>
                <a:latin typeface="Times New Roman"/>
              </a:defRPr>
            </a:lvl1pPr>
          </a:lstStyle>
          <a:p>
            <a:pPr indent="0" algn="r">
              <a:buNone/>
              <a:defRPr/>
            </a:pPr>
            <a:fld id="{56B94BC2-8054-463E-B160-80A0201B0DE6}" type="slidenum">
              <a:rPr lang="en-US" sz="1400" b="0" u="none" strike="noStrike">
                <a:solidFill>
                  <a:srgbClr val="000000"/>
                </a:solidFill>
                <a:latin typeface="Times New Roman"/>
              </a:rPr>
              <a:t>‹#›</a:t>
            </a:fld>
            <a:endParaRPr lang="en-US" sz="1400" b="0" u="none" strike="noStrike">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5" name="PlaceHolder 1"/>
          <p:cNvSpPr>
            <a:spLocks noGrp="1" noRot="1" noChangeAspect="1"/>
          </p:cNvSpPr>
          <p:nvPr>
            <p:ph type="sldImg"/>
          </p:nvPr>
        </p:nvSpPr>
        <p:spPr bwMode="auto">
          <a:xfrm>
            <a:off x="0" y="0"/>
            <a:ext cx="0" cy="0"/>
          </a:xfrm>
          <a:prstGeom prst="rect">
            <a:avLst/>
          </a:prstGeom>
          <a:ln w="0">
            <a:noFill/>
          </a:ln>
        </p:spPr>
      </p:sp>
      <p:sp>
        <p:nvSpPr>
          <p:cNvPr id="316"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17" name="PlaceHolder 3"/>
          <p:cNvSpPr>
            <a:spLocks noGrp="1"/>
          </p:cNvSpPr>
          <p:nvPr>
            <p:ph type="sldNum" idx="79"/>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5" name="PlaceHolder 1"/>
          <p:cNvSpPr>
            <a:spLocks noGrp="1" noRot="1" noChangeAspect="1"/>
          </p:cNvSpPr>
          <p:nvPr>
            <p:ph type="sldImg"/>
          </p:nvPr>
        </p:nvSpPr>
        <p:spPr bwMode="auto">
          <a:xfrm>
            <a:off x="0" y="0"/>
            <a:ext cx="0" cy="0"/>
          </a:xfrm>
          <a:prstGeom prst="rect">
            <a:avLst/>
          </a:prstGeom>
          <a:ln w="0">
            <a:noFill/>
          </a:ln>
        </p:spPr>
      </p:sp>
      <p:sp>
        <p:nvSpPr>
          <p:cNvPr id="346"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47" name="PlaceHolder 3"/>
          <p:cNvSpPr>
            <a:spLocks noGrp="1"/>
          </p:cNvSpPr>
          <p:nvPr>
            <p:ph type="sldNum" idx="89"/>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8" name="PlaceHolder 1"/>
          <p:cNvSpPr>
            <a:spLocks noGrp="1" noRot="1" noChangeAspect="1"/>
          </p:cNvSpPr>
          <p:nvPr>
            <p:ph type="sldImg"/>
          </p:nvPr>
        </p:nvSpPr>
        <p:spPr bwMode="auto">
          <a:xfrm>
            <a:off x="0" y="0"/>
            <a:ext cx="0" cy="0"/>
          </a:xfrm>
          <a:prstGeom prst="rect">
            <a:avLst/>
          </a:prstGeom>
          <a:ln w="0">
            <a:noFill/>
          </a:ln>
        </p:spPr>
      </p:sp>
      <p:sp>
        <p:nvSpPr>
          <p:cNvPr id="349"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50" name="PlaceHolder 3"/>
          <p:cNvSpPr>
            <a:spLocks noGrp="1"/>
          </p:cNvSpPr>
          <p:nvPr>
            <p:ph type="sldNum" idx="90"/>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1" name="PlaceHolder 1"/>
          <p:cNvSpPr>
            <a:spLocks noGrp="1" noRot="1" noChangeAspect="1"/>
          </p:cNvSpPr>
          <p:nvPr>
            <p:ph type="sldImg"/>
          </p:nvPr>
        </p:nvSpPr>
        <p:spPr bwMode="auto">
          <a:xfrm>
            <a:off x="0" y="0"/>
            <a:ext cx="0" cy="0"/>
          </a:xfrm>
          <a:prstGeom prst="rect">
            <a:avLst/>
          </a:prstGeom>
          <a:ln w="0">
            <a:noFill/>
          </a:ln>
        </p:spPr>
      </p:sp>
      <p:sp>
        <p:nvSpPr>
          <p:cNvPr id="352"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53" name="PlaceHolder 3"/>
          <p:cNvSpPr>
            <a:spLocks noGrp="1"/>
          </p:cNvSpPr>
          <p:nvPr>
            <p:ph type="sldNum" idx="91"/>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4" name="PlaceHolder 1"/>
          <p:cNvSpPr>
            <a:spLocks noGrp="1" noRot="1" noChangeAspect="1"/>
          </p:cNvSpPr>
          <p:nvPr>
            <p:ph type="sldImg"/>
          </p:nvPr>
        </p:nvSpPr>
        <p:spPr bwMode="auto">
          <a:xfrm>
            <a:off x="0" y="0"/>
            <a:ext cx="0" cy="0"/>
          </a:xfrm>
          <a:prstGeom prst="rect">
            <a:avLst/>
          </a:prstGeom>
          <a:ln w="0">
            <a:noFill/>
          </a:ln>
        </p:spPr>
      </p:sp>
      <p:sp>
        <p:nvSpPr>
          <p:cNvPr id="355"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56" name="PlaceHolder 3"/>
          <p:cNvSpPr>
            <a:spLocks noGrp="1"/>
          </p:cNvSpPr>
          <p:nvPr>
            <p:ph type="sldNum" idx="92"/>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7" name="PlaceHolder 1"/>
          <p:cNvSpPr>
            <a:spLocks noGrp="1" noRot="1" noChangeAspect="1"/>
          </p:cNvSpPr>
          <p:nvPr>
            <p:ph type="sldImg"/>
          </p:nvPr>
        </p:nvSpPr>
        <p:spPr bwMode="auto">
          <a:xfrm>
            <a:off x="0" y="0"/>
            <a:ext cx="0" cy="0"/>
          </a:xfrm>
          <a:prstGeom prst="rect">
            <a:avLst/>
          </a:prstGeom>
          <a:ln w="0">
            <a:noFill/>
          </a:ln>
        </p:spPr>
      </p:sp>
      <p:sp>
        <p:nvSpPr>
          <p:cNvPr id="358"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59" name="PlaceHolder 3"/>
          <p:cNvSpPr>
            <a:spLocks noGrp="1"/>
          </p:cNvSpPr>
          <p:nvPr>
            <p:ph type="sldNum" idx="93"/>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0" name="PlaceHolder 1"/>
          <p:cNvSpPr>
            <a:spLocks noGrp="1" noRot="1" noChangeAspect="1"/>
          </p:cNvSpPr>
          <p:nvPr>
            <p:ph type="sldImg"/>
          </p:nvPr>
        </p:nvSpPr>
        <p:spPr bwMode="auto">
          <a:xfrm>
            <a:off x="-360" y="-360"/>
            <a:ext cx="0" cy="0"/>
          </a:xfrm>
          <a:prstGeom prst="rect">
            <a:avLst/>
          </a:prstGeom>
          <a:ln w="0">
            <a:noFill/>
          </a:ln>
        </p:spPr>
      </p:sp>
      <p:sp>
        <p:nvSpPr>
          <p:cNvPr id="361"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62" name="PlaceHolder 3"/>
          <p:cNvSpPr>
            <a:spLocks noGrp="1"/>
          </p:cNvSpPr>
          <p:nvPr>
            <p:ph type="sldNum" idx="94"/>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3" name="PlaceHolder 1"/>
          <p:cNvSpPr>
            <a:spLocks noGrp="1" noRot="1" noChangeAspect="1"/>
          </p:cNvSpPr>
          <p:nvPr>
            <p:ph type="sldImg"/>
          </p:nvPr>
        </p:nvSpPr>
        <p:spPr bwMode="auto">
          <a:xfrm>
            <a:off x="-360" y="-360"/>
            <a:ext cx="0" cy="0"/>
          </a:xfrm>
          <a:prstGeom prst="rect">
            <a:avLst/>
          </a:prstGeom>
          <a:ln w="0">
            <a:noFill/>
          </a:ln>
        </p:spPr>
      </p:sp>
      <p:sp>
        <p:nvSpPr>
          <p:cNvPr id="364"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65" name="PlaceHolder 3"/>
          <p:cNvSpPr>
            <a:spLocks noGrp="1"/>
          </p:cNvSpPr>
          <p:nvPr>
            <p:ph type="sldNum" idx="95"/>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6" name="PlaceHolder 1"/>
          <p:cNvSpPr>
            <a:spLocks noGrp="1" noRot="1" noChangeAspect="1"/>
          </p:cNvSpPr>
          <p:nvPr>
            <p:ph type="sldImg"/>
          </p:nvPr>
        </p:nvSpPr>
        <p:spPr bwMode="auto">
          <a:xfrm>
            <a:off x="-360" y="-360"/>
            <a:ext cx="0" cy="0"/>
          </a:xfrm>
          <a:prstGeom prst="rect">
            <a:avLst/>
          </a:prstGeom>
          <a:ln w="0">
            <a:noFill/>
          </a:ln>
        </p:spPr>
      </p:sp>
      <p:sp>
        <p:nvSpPr>
          <p:cNvPr id="367"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68" name="PlaceHolder 3"/>
          <p:cNvSpPr>
            <a:spLocks noGrp="1"/>
          </p:cNvSpPr>
          <p:nvPr>
            <p:ph type="sldNum" idx="96"/>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9" name="PlaceHolder 1"/>
          <p:cNvSpPr>
            <a:spLocks noGrp="1" noRot="1" noChangeAspect="1"/>
          </p:cNvSpPr>
          <p:nvPr>
            <p:ph type="sldImg"/>
          </p:nvPr>
        </p:nvSpPr>
        <p:spPr bwMode="auto">
          <a:xfrm>
            <a:off x="-360" y="-360"/>
            <a:ext cx="0" cy="0"/>
          </a:xfrm>
          <a:prstGeom prst="rect">
            <a:avLst/>
          </a:prstGeom>
          <a:ln w="0">
            <a:noFill/>
          </a:ln>
        </p:spPr>
      </p:sp>
      <p:sp>
        <p:nvSpPr>
          <p:cNvPr id="370"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71" name="PlaceHolder 3"/>
          <p:cNvSpPr>
            <a:spLocks noGrp="1"/>
          </p:cNvSpPr>
          <p:nvPr>
            <p:ph type="sldNum" idx="97"/>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2" name="PlaceHolder 1"/>
          <p:cNvSpPr>
            <a:spLocks noGrp="1" noRot="1" noChangeAspect="1"/>
          </p:cNvSpPr>
          <p:nvPr>
            <p:ph type="sldImg"/>
          </p:nvPr>
        </p:nvSpPr>
        <p:spPr bwMode="auto">
          <a:xfrm>
            <a:off x="-360" y="-360"/>
            <a:ext cx="0" cy="0"/>
          </a:xfrm>
          <a:prstGeom prst="rect">
            <a:avLst/>
          </a:prstGeom>
          <a:ln w="0">
            <a:noFill/>
          </a:ln>
        </p:spPr>
      </p:sp>
      <p:sp>
        <p:nvSpPr>
          <p:cNvPr id="373"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74" name="PlaceHolder 3"/>
          <p:cNvSpPr>
            <a:spLocks noGrp="1"/>
          </p:cNvSpPr>
          <p:nvPr>
            <p:ph type="sldNum" idx="98"/>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8" name="PlaceHolder 1"/>
          <p:cNvSpPr>
            <a:spLocks noGrp="1" noRot="1" noChangeAspect="1"/>
          </p:cNvSpPr>
          <p:nvPr>
            <p:ph type="sldImg"/>
          </p:nvPr>
        </p:nvSpPr>
        <p:spPr bwMode="auto">
          <a:xfrm>
            <a:off x="0" y="0"/>
            <a:ext cx="0" cy="0"/>
          </a:xfrm>
          <a:prstGeom prst="rect">
            <a:avLst/>
          </a:prstGeom>
          <a:ln w="0">
            <a:noFill/>
          </a:ln>
        </p:spPr>
      </p:sp>
      <p:sp>
        <p:nvSpPr>
          <p:cNvPr id="319"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20" name="PlaceHolder 3"/>
          <p:cNvSpPr>
            <a:spLocks noGrp="1"/>
          </p:cNvSpPr>
          <p:nvPr>
            <p:ph type="sldNum" idx="80"/>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5" name="PlaceHolder 1"/>
          <p:cNvSpPr>
            <a:spLocks noGrp="1" noRot="1" noChangeAspect="1"/>
          </p:cNvSpPr>
          <p:nvPr>
            <p:ph type="sldImg"/>
          </p:nvPr>
        </p:nvSpPr>
        <p:spPr bwMode="auto">
          <a:xfrm>
            <a:off x="-360" y="-360"/>
            <a:ext cx="0" cy="0"/>
          </a:xfrm>
          <a:prstGeom prst="rect">
            <a:avLst/>
          </a:prstGeom>
          <a:ln w="0">
            <a:noFill/>
          </a:ln>
        </p:spPr>
      </p:sp>
      <p:sp>
        <p:nvSpPr>
          <p:cNvPr id="376"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77" name="PlaceHolder 3"/>
          <p:cNvSpPr>
            <a:spLocks noGrp="1"/>
          </p:cNvSpPr>
          <p:nvPr>
            <p:ph type="sldNum" idx="99"/>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8" name="PlaceHolder 1"/>
          <p:cNvSpPr>
            <a:spLocks noGrp="1" noRot="1" noChangeAspect="1"/>
          </p:cNvSpPr>
          <p:nvPr>
            <p:ph type="sldImg"/>
          </p:nvPr>
        </p:nvSpPr>
        <p:spPr bwMode="auto">
          <a:xfrm>
            <a:off x="-360" y="-360"/>
            <a:ext cx="0" cy="0"/>
          </a:xfrm>
          <a:prstGeom prst="rect">
            <a:avLst/>
          </a:prstGeom>
          <a:ln w="0">
            <a:noFill/>
          </a:ln>
        </p:spPr>
      </p:sp>
      <p:sp>
        <p:nvSpPr>
          <p:cNvPr id="379"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80" name="PlaceHolder 3"/>
          <p:cNvSpPr>
            <a:spLocks noGrp="1"/>
          </p:cNvSpPr>
          <p:nvPr>
            <p:ph type="sldNum" idx="100"/>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1" name="PlaceHolder 1"/>
          <p:cNvSpPr>
            <a:spLocks noGrp="1" noRot="1" noChangeAspect="1"/>
          </p:cNvSpPr>
          <p:nvPr>
            <p:ph type="sldImg"/>
          </p:nvPr>
        </p:nvSpPr>
        <p:spPr bwMode="auto">
          <a:xfrm>
            <a:off x="-360" y="-360"/>
            <a:ext cx="0" cy="0"/>
          </a:xfrm>
          <a:prstGeom prst="rect">
            <a:avLst/>
          </a:prstGeom>
          <a:ln w="0">
            <a:noFill/>
          </a:ln>
        </p:spPr>
      </p:sp>
      <p:sp>
        <p:nvSpPr>
          <p:cNvPr id="382"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83" name="PlaceHolder 3"/>
          <p:cNvSpPr>
            <a:spLocks noGrp="1"/>
          </p:cNvSpPr>
          <p:nvPr>
            <p:ph type="sldNum" idx="101"/>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4" name="PlaceHolder 1"/>
          <p:cNvSpPr>
            <a:spLocks noGrp="1" noRot="1" noChangeAspect="1"/>
          </p:cNvSpPr>
          <p:nvPr>
            <p:ph type="sldImg"/>
          </p:nvPr>
        </p:nvSpPr>
        <p:spPr bwMode="auto">
          <a:xfrm>
            <a:off x="-360" y="-360"/>
            <a:ext cx="0" cy="0"/>
          </a:xfrm>
          <a:prstGeom prst="rect">
            <a:avLst/>
          </a:prstGeom>
          <a:ln w="0">
            <a:noFill/>
          </a:ln>
        </p:spPr>
      </p:sp>
      <p:sp>
        <p:nvSpPr>
          <p:cNvPr id="385"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86" name="PlaceHolder 3"/>
          <p:cNvSpPr>
            <a:spLocks noGrp="1"/>
          </p:cNvSpPr>
          <p:nvPr>
            <p:ph type="sldNum" idx="102"/>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7" name="PlaceHolder 1"/>
          <p:cNvSpPr>
            <a:spLocks noGrp="1" noRot="1" noChangeAspect="1"/>
          </p:cNvSpPr>
          <p:nvPr>
            <p:ph type="sldImg"/>
          </p:nvPr>
        </p:nvSpPr>
        <p:spPr bwMode="auto">
          <a:xfrm>
            <a:off x="-360" y="-360"/>
            <a:ext cx="0" cy="0"/>
          </a:xfrm>
          <a:prstGeom prst="rect">
            <a:avLst/>
          </a:prstGeom>
          <a:ln w="0">
            <a:noFill/>
          </a:ln>
        </p:spPr>
      </p:sp>
      <p:sp>
        <p:nvSpPr>
          <p:cNvPr id="388"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89" name="PlaceHolder 3"/>
          <p:cNvSpPr>
            <a:spLocks noGrp="1"/>
          </p:cNvSpPr>
          <p:nvPr>
            <p:ph type="sldNum" idx="103"/>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0" name="PlaceHolder 1"/>
          <p:cNvSpPr>
            <a:spLocks noGrp="1" noRot="1" noChangeAspect="1"/>
          </p:cNvSpPr>
          <p:nvPr>
            <p:ph type="sldImg"/>
          </p:nvPr>
        </p:nvSpPr>
        <p:spPr bwMode="auto">
          <a:xfrm>
            <a:off x="-360" y="-360"/>
            <a:ext cx="0" cy="0"/>
          </a:xfrm>
          <a:prstGeom prst="rect">
            <a:avLst/>
          </a:prstGeom>
          <a:ln w="0">
            <a:noFill/>
          </a:ln>
        </p:spPr>
      </p:sp>
      <p:sp>
        <p:nvSpPr>
          <p:cNvPr id="391"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92" name="PlaceHolder 3"/>
          <p:cNvSpPr>
            <a:spLocks noGrp="1"/>
          </p:cNvSpPr>
          <p:nvPr>
            <p:ph type="sldNum" idx="104"/>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3" name="PlaceHolder 1"/>
          <p:cNvSpPr>
            <a:spLocks noGrp="1" noRot="1" noChangeAspect="1"/>
          </p:cNvSpPr>
          <p:nvPr>
            <p:ph type="sldImg"/>
          </p:nvPr>
        </p:nvSpPr>
        <p:spPr bwMode="auto">
          <a:xfrm>
            <a:off x="-360" y="-360"/>
            <a:ext cx="0" cy="0"/>
          </a:xfrm>
          <a:prstGeom prst="rect">
            <a:avLst/>
          </a:prstGeom>
          <a:ln w="0">
            <a:noFill/>
          </a:ln>
        </p:spPr>
      </p:sp>
      <p:sp>
        <p:nvSpPr>
          <p:cNvPr id="394"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95" name="PlaceHolder 3"/>
          <p:cNvSpPr>
            <a:spLocks noGrp="1"/>
          </p:cNvSpPr>
          <p:nvPr>
            <p:ph type="sldNum" idx="105"/>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6" name="PlaceHolder 1"/>
          <p:cNvSpPr>
            <a:spLocks noGrp="1" noRot="1" noChangeAspect="1"/>
          </p:cNvSpPr>
          <p:nvPr>
            <p:ph type="sldImg"/>
          </p:nvPr>
        </p:nvSpPr>
        <p:spPr bwMode="auto">
          <a:xfrm>
            <a:off x="-360" y="-360"/>
            <a:ext cx="0" cy="0"/>
          </a:xfrm>
          <a:prstGeom prst="rect">
            <a:avLst/>
          </a:prstGeom>
          <a:ln w="0">
            <a:noFill/>
          </a:ln>
        </p:spPr>
      </p:sp>
      <p:sp>
        <p:nvSpPr>
          <p:cNvPr id="397"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98" name="PlaceHolder 3"/>
          <p:cNvSpPr>
            <a:spLocks noGrp="1"/>
          </p:cNvSpPr>
          <p:nvPr>
            <p:ph type="sldNum" idx="106"/>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9" name="PlaceHolder 1"/>
          <p:cNvSpPr>
            <a:spLocks noGrp="1" noRot="1" noChangeAspect="1"/>
          </p:cNvSpPr>
          <p:nvPr>
            <p:ph type="sldImg"/>
          </p:nvPr>
        </p:nvSpPr>
        <p:spPr bwMode="auto">
          <a:xfrm>
            <a:off x="-360" y="-360"/>
            <a:ext cx="0" cy="0"/>
          </a:xfrm>
          <a:prstGeom prst="rect">
            <a:avLst/>
          </a:prstGeom>
          <a:ln w="0">
            <a:noFill/>
          </a:ln>
        </p:spPr>
      </p:sp>
      <p:sp>
        <p:nvSpPr>
          <p:cNvPr id="400"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401" name="PlaceHolder 3"/>
          <p:cNvSpPr>
            <a:spLocks noGrp="1"/>
          </p:cNvSpPr>
          <p:nvPr>
            <p:ph type="sldNum" idx="107"/>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02" name="PlaceHolder 1"/>
          <p:cNvSpPr>
            <a:spLocks noGrp="1" noRot="1" noChangeAspect="1"/>
          </p:cNvSpPr>
          <p:nvPr>
            <p:ph type="sldImg"/>
          </p:nvPr>
        </p:nvSpPr>
        <p:spPr bwMode="auto">
          <a:xfrm>
            <a:off x="0" y="0"/>
            <a:ext cx="0" cy="0"/>
          </a:xfrm>
          <a:prstGeom prst="rect">
            <a:avLst/>
          </a:prstGeom>
          <a:ln w="0">
            <a:noFill/>
          </a:ln>
        </p:spPr>
      </p:sp>
      <p:sp>
        <p:nvSpPr>
          <p:cNvPr id="403"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404" name="PlaceHolder 3"/>
          <p:cNvSpPr>
            <a:spLocks noGrp="1"/>
          </p:cNvSpPr>
          <p:nvPr>
            <p:ph type="sldNum" idx="108"/>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21" name="PlaceHolder 1"/>
          <p:cNvSpPr>
            <a:spLocks noGrp="1" noRot="1" noChangeAspect="1"/>
          </p:cNvSpPr>
          <p:nvPr>
            <p:ph type="sldImg"/>
          </p:nvPr>
        </p:nvSpPr>
        <p:spPr bwMode="auto">
          <a:xfrm>
            <a:off x="0" y="0"/>
            <a:ext cx="0" cy="0"/>
          </a:xfrm>
          <a:prstGeom prst="rect">
            <a:avLst/>
          </a:prstGeom>
          <a:ln w="0">
            <a:noFill/>
          </a:ln>
        </p:spPr>
      </p:sp>
      <p:sp>
        <p:nvSpPr>
          <p:cNvPr id="322"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23" name="PlaceHolder 3"/>
          <p:cNvSpPr>
            <a:spLocks noGrp="1"/>
          </p:cNvSpPr>
          <p:nvPr>
            <p:ph type="sldNum" idx="81"/>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05" name="PlaceHolder 1"/>
          <p:cNvSpPr>
            <a:spLocks noGrp="1" noRot="1" noChangeAspect="1"/>
          </p:cNvSpPr>
          <p:nvPr>
            <p:ph type="sldImg"/>
          </p:nvPr>
        </p:nvSpPr>
        <p:spPr bwMode="auto">
          <a:xfrm>
            <a:off x="-360" y="-360"/>
            <a:ext cx="0" cy="0"/>
          </a:xfrm>
          <a:prstGeom prst="rect">
            <a:avLst/>
          </a:prstGeom>
          <a:ln w="0">
            <a:noFill/>
          </a:ln>
        </p:spPr>
      </p:sp>
      <p:sp>
        <p:nvSpPr>
          <p:cNvPr id="406"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407" name="PlaceHolder 3"/>
          <p:cNvSpPr>
            <a:spLocks noGrp="1"/>
          </p:cNvSpPr>
          <p:nvPr>
            <p:ph type="sldNum" idx="109"/>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08" name="PlaceHolder 1"/>
          <p:cNvSpPr>
            <a:spLocks noGrp="1" noRot="1" noChangeAspect="1"/>
          </p:cNvSpPr>
          <p:nvPr>
            <p:ph type="sldImg"/>
          </p:nvPr>
        </p:nvSpPr>
        <p:spPr bwMode="auto">
          <a:xfrm>
            <a:off x="-360" y="-360"/>
            <a:ext cx="0" cy="0"/>
          </a:xfrm>
          <a:prstGeom prst="rect">
            <a:avLst/>
          </a:prstGeom>
          <a:ln w="0">
            <a:noFill/>
          </a:ln>
        </p:spPr>
      </p:sp>
      <p:sp>
        <p:nvSpPr>
          <p:cNvPr id="409"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410" name="PlaceHolder 3"/>
          <p:cNvSpPr>
            <a:spLocks noGrp="1"/>
          </p:cNvSpPr>
          <p:nvPr>
            <p:ph type="sldNum" idx="110"/>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27" name="PlaceHolder 1"/>
          <p:cNvSpPr>
            <a:spLocks noGrp="1" noRot="1" noChangeAspect="1"/>
          </p:cNvSpPr>
          <p:nvPr>
            <p:ph type="sldImg"/>
          </p:nvPr>
        </p:nvSpPr>
        <p:spPr bwMode="auto">
          <a:xfrm>
            <a:off x="0" y="0"/>
            <a:ext cx="0" cy="0"/>
          </a:xfrm>
          <a:prstGeom prst="rect">
            <a:avLst/>
          </a:prstGeom>
          <a:ln w="0">
            <a:noFill/>
          </a:ln>
        </p:spPr>
      </p:sp>
      <p:sp>
        <p:nvSpPr>
          <p:cNvPr id="328"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29" name="PlaceHolder 3"/>
          <p:cNvSpPr>
            <a:spLocks noGrp="1"/>
          </p:cNvSpPr>
          <p:nvPr>
            <p:ph type="sldNum" idx="83"/>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0" name="PlaceHolder 1"/>
          <p:cNvSpPr>
            <a:spLocks noGrp="1" noRot="1" noChangeAspect="1"/>
          </p:cNvSpPr>
          <p:nvPr>
            <p:ph type="sldImg"/>
          </p:nvPr>
        </p:nvSpPr>
        <p:spPr bwMode="auto">
          <a:xfrm>
            <a:off x="0" y="0"/>
            <a:ext cx="0" cy="0"/>
          </a:xfrm>
          <a:prstGeom prst="rect">
            <a:avLst/>
          </a:prstGeom>
          <a:ln w="0">
            <a:noFill/>
          </a:ln>
        </p:spPr>
      </p:sp>
      <p:sp>
        <p:nvSpPr>
          <p:cNvPr id="331"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32" name="PlaceHolder 3"/>
          <p:cNvSpPr>
            <a:spLocks noGrp="1"/>
          </p:cNvSpPr>
          <p:nvPr>
            <p:ph type="sldNum" idx="84"/>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3" name="PlaceHolder 1"/>
          <p:cNvSpPr>
            <a:spLocks noGrp="1" noRot="1" noChangeAspect="1"/>
          </p:cNvSpPr>
          <p:nvPr>
            <p:ph type="sldImg"/>
          </p:nvPr>
        </p:nvSpPr>
        <p:spPr bwMode="auto">
          <a:xfrm>
            <a:off x="0" y="0"/>
            <a:ext cx="0" cy="0"/>
          </a:xfrm>
          <a:prstGeom prst="rect">
            <a:avLst/>
          </a:prstGeom>
          <a:ln w="0">
            <a:noFill/>
          </a:ln>
        </p:spPr>
      </p:sp>
      <p:sp>
        <p:nvSpPr>
          <p:cNvPr id="334"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35" name="PlaceHolder 3"/>
          <p:cNvSpPr>
            <a:spLocks noGrp="1"/>
          </p:cNvSpPr>
          <p:nvPr>
            <p:ph type="sldNum" idx="85"/>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6" name="PlaceHolder 1"/>
          <p:cNvSpPr>
            <a:spLocks noGrp="1" noRot="1" noChangeAspect="1"/>
          </p:cNvSpPr>
          <p:nvPr>
            <p:ph type="sldImg"/>
          </p:nvPr>
        </p:nvSpPr>
        <p:spPr bwMode="auto">
          <a:xfrm>
            <a:off x="0" y="0"/>
            <a:ext cx="0" cy="0"/>
          </a:xfrm>
          <a:prstGeom prst="rect">
            <a:avLst/>
          </a:prstGeom>
          <a:ln w="0">
            <a:noFill/>
          </a:ln>
        </p:spPr>
      </p:sp>
      <p:sp>
        <p:nvSpPr>
          <p:cNvPr id="337"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38" name="PlaceHolder 3"/>
          <p:cNvSpPr>
            <a:spLocks noGrp="1"/>
          </p:cNvSpPr>
          <p:nvPr>
            <p:ph type="sldNum" idx="86"/>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9" name="PlaceHolder 1"/>
          <p:cNvSpPr>
            <a:spLocks noGrp="1" noRot="1" noChangeAspect="1"/>
          </p:cNvSpPr>
          <p:nvPr>
            <p:ph type="sldImg"/>
          </p:nvPr>
        </p:nvSpPr>
        <p:spPr bwMode="auto">
          <a:xfrm>
            <a:off x="0" y="0"/>
            <a:ext cx="0" cy="0"/>
          </a:xfrm>
          <a:prstGeom prst="rect">
            <a:avLst/>
          </a:prstGeom>
          <a:ln w="0">
            <a:noFill/>
          </a:ln>
        </p:spPr>
      </p:sp>
      <p:sp>
        <p:nvSpPr>
          <p:cNvPr id="340"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41" name="PlaceHolder 3"/>
          <p:cNvSpPr>
            <a:spLocks noGrp="1"/>
          </p:cNvSpPr>
          <p:nvPr>
            <p:ph type="sldNum" idx="87"/>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2" name="PlaceHolder 1"/>
          <p:cNvSpPr>
            <a:spLocks noGrp="1" noRot="1" noChangeAspect="1"/>
          </p:cNvSpPr>
          <p:nvPr>
            <p:ph type="sldImg"/>
          </p:nvPr>
        </p:nvSpPr>
        <p:spPr bwMode="auto">
          <a:xfrm>
            <a:off x="0" y="0"/>
            <a:ext cx="0" cy="0"/>
          </a:xfrm>
          <a:prstGeom prst="rect">
            <a:avLst/>
          </a:prstGeom>
          <a:ln w="0">
            <a:noFill/>
          </a:ln>
        </p:spPr>
      </p:sp>
      <p:sp>
        <p:nvSpPr>
          <p:cNvPr id="343" name="PlaceHolder 2"/>
          <p:cNvSpPr>
            <a:spLocks noGrp="1"/>
          </p:cNvSpPr>
          <p:nvPr>
            <p:ph type="body"/>
          </p:nvPr>
        </p:nvSpPr>
        <p:spPr bwMode="auto">
          <a:xfrm>
            <a:off x="685800" y="4400640"/>
            <a:ext cx="5485320" cy="3599280"/>
          </a:xfrm>
          <a:prstGeom prst="rect">
            <a:avLst/>
          </a:prstGeom>
          <a:noFill/>
          <a:ln w="0">
            <a:noFill/>
          </a:ln>
        </p:spPr>
        <p:txBody>
          <a:bodyPr lIns="91440" tIns="45720" rIns="91440" bIns="45720" anchor="ctr">
            <a:noAutofit/>
          </a:bodyPr>
          <a:lstStyle/>
          <a:p>
            <a:pPr marL="216000" indent="-216000">
              <a:buNone/>
              <a:defRPr/>
            </a:pPr>
            <a:endParaRPr lang="en-US" sz="1800" b="0" u="none" strike="noStrike">
              <a:solidFill>
                <a:srgbClr val="000000"/>
              </a:solidFill>
              <a:latin typeface="Arial"/>
            </a:endParaRPr>
          </a:p>
        </p:txBody>
      </p:sp>
      <p:sp>
        <p:nvSpPr>
          <p:cNvPr id="344" name="PlaceHolder 3"/>
          <p:cNvSpPr>
            <a:spLocks noGrp="1"/>
          </p:cNvSpPr>
          <p:nvPr>
            <p:ph type="sldNum" idx="88"/>
          </p:nvPr>
        </p:nvSpPr>
        <p:spPr bwMode="auto">
          <a:xfrm>
            <a:off x="3884760" y="8685360"/>
            <a:ext cx="2970720" cy="457560"/>
          </a:xfrm>
          <a:prstGeom prst="rect">
            <a:avLst/>
          </a:prstGeom>
          <a:noFill/>
          <a:ln w="0">
            <a:noFill/>
          </a:ln>
        </p:spPr>
        <p:txBody>
          <a:bodyPr lIns="91440" tIns="45720" rIns="91440" bIns="45720" anchor="b">
            <a:noAutofit/>
          </a:bodyPr>
          <a:lstStyle/>
          <a:p>
            <a:pPr indent="0">
              <a:buNone/>
              <a:defRPr/>
            </a:pPr>
            <a:endParaRPr lang="en-US" sz="1400" b="0" u="none" strike="noStrike">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6" name="PlaceHolder 2"/>
          <p:cNvSpPr>
            <a:spLocks noGrp="1"/>
          </p:cNvSpPr>
          <p:nvPr>
            <p:ph type="subTitle"/>
          </p:nvPr>
        </p:nvSpPr>
        <p:spPr bwMode="auto">
          <a:xfrm>
            <a:off x="838080" y="1825560"/>
            <a:ext cx="10514520" cy="4350240"/>
          </a:xfrm>
          <a:prstGeom prst="rect">
            <a:avLst/>
          </a:prstGeom>
          <a:noFill/>
          <a:ln w="0">
            <a:noFill/>
          </a:ln>
        </p:spPr>
        <p:txBody>
          <a:bodyPr lIns="0" tIns="0" rIns="0" bIns="0" anchor="ctr">
            <a:noAutofit/>
          </a:bodyPr>
          <a:lstStyle/>
          <a:p>
            <a:pPr indent="0" algn="ctr">
              <a:buNone/>
              <a:defRPr/>
            </a:pPr>
            <a:endParaRPr lang="en-US" sz="3200" b="0" u="none" strike="noStrike">
              <a:solidFill>
                <a:srgbClr val="000000"/>
              </a:solidFill>
              <a:latin typeface="Arial"/>
            </a:endParaRPr>
          </a:p>
        </p:txBody>
      </p:sp>
      <p:sp>
        <p:nvSpPr>
          <p:cNvPr id="4" name="PlaceHolder 3"/>
          <p:cNvSpPr>
            <a:spLocks noGrp="1"/>
          </p:cNvSpPr>
          <p:nvPr>
            <p:ph type="ftr" idx="1"/>
          </p:nvPr>
        </p:nvSpPr>
        <p:spPr bwMode="auto"/>
        <p:txBody>
          <a:bodyPr/>
          <a:lstStyle/>
          <a:p>
            <a:pPr>
              <a:defRPr/>
            </a:pPr>
            <a:r>
              <a:t>Footer</a:t>
            </a:r>
          </a:p>
        </p:txBody>
      </p:sp>
      <p:sp>
        <p:nvSpPr>
          <p:cNvPr id="2" name="PlaceHolder 4"/>
          <p:cNvSpPr>
            <a:spLocks noGrp="1"/>
          </p:cNvSpPr>
          <p:nvPr>
            <p:ph type="sldNum" idx="2"/>
          </p:nvPr>
        </p:nvSpPr>
        <p:spPr bwMode="auto"/>
        <p:txBody>
          <a:bodyPr/>
          <a:lstStyle/>
          <a:p>
            <a:pPr>
              <a:defRPr/>
            </a:pPr>
            <a:fld id="{655B424B-310F-4A05-9906-E4F11C31E72E}" type="slidenum">
              <a:rPr/>
              <a:t>‹#›</a:t>
            </a:fld>
            <a:endParaRPr/>
          </a:p>
        </p:txBody>
      </p:sp>
      <p:sp>
        <p:nvSpPr>
          <p:cNvPr id="3" name="PlaceHolder 5"/>
          <p:cNvSpPr>
            <a:spLocks noGrp="1"/>
          </p:cNvSpPr>
          <p:nvPr>
            <p:ph type="dt" idx="3"/>
          </p:nvPr>
        </p:nvSpPr>
        <p:spPr bwMode="auto"/>
        <p:txBody>
          <a:bodyPr/>
          <a:lstStyle/>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Default 13">
    <p:spTree>
      <p:nvGrpSpPr>
        <p:cNvPr id="1" name=""/>
        <p:cNvGrpSpPr/>
        <p:nvPr/>
      </p:nvGrpSpPr>
      <p:grpSpPr bwMode="auto">
        <a:xfrm>
          <a:off x="0" y="0"/>
          <a:ext cx="0" cy="0"/>
          <a:chOff x="0" y="0"/>
          <a:chExt cx="0" cy="0"/>
        </a:xfrm>
      </p:grpSpPr>
      <p:sp>
        <p:nvSpPr>
          <p:cNvPr id="90"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91" name="PlaceHolder 2"/>
          <p:cNvSpPr>
            <a:spLocks noGrp="1"/>
          </p:cNvSpPr>
          <p:nvPr>
            <p:ph/>
          </p:nvPr>
        </p:nvSpPr>
        <p:spPr bwMode="auto">
          <a:xfrm>
            <a:off x="838080" y="1825560"/>
            <a:ext cx="10514520" cy="4350240"/>
          </a:xfrm>
          <a:prstGeom prst="rect">
            <a:avLst/>
          </a:prstGeom>
          <a:noFill/>
          <a:ln w="0">
            <a:noFill/>
          </a:ln>
        </p:spPr>
        <p:txBody>
          <a:bodyPr lIns="0" tIns="0" rIns="0" bIns="0" anchor="t">
            <a:normAutofit/>
          </a:bodyPr>
          <a:lstStyle/>
          <a:p>
            <a:pPr indent="0">
              <a:spcBef>
                <a:spcPts val="1417"/>
              </a:spcBef>
              <a:buNone/>
              <a:defRPr/>
            </a:pPr>
            <a:endParaRPr lang="en-US" sz="3200" b="0" u="none" strike="noStrike">
              <a:solidFill>
                <a:srgbClr val="000000"/>
              </a:solidFill>
              <a:latin typeface="Arial"/>
            </a:endParaRPr>
          </a:p>
        </p:txBody>
      </p:sp>
      <p:sp>
        <p:nvSpPr>
          <p:cNvPr id="4" name="PlaceHolder 3"/>
          <p:cNvSpPr>
            <a:spLocks noGrp="1"/>
          </p:cNvSpPr>
          <p:nvPr>
            <p:ph type="ftr" idx="52"/>
          </p:nvPr>
        </p:nvSpPr>
        <p:spPr bwMode="auto"/>
        <p:txBody>
          <a:bodyPr/>
          <a:lstStyle/>
          <a:p>
            <a:pPr>
              <a:defRPr/>
            </a:pPr>
            <a:r>
              <a:t>Footer</a:t>
            </a:r>
          </a:p>
        </p:txBody>
      </p:sp>
      <p:sp>
        <p:nvSpPr>
          <p:cNvPr id="5" name="PlaceHolder 4"/>
          <p:cNvSpPr>
            <a:spLocks noGrp="1"/>
          </p:cNvSpPr>
          <p:nvPr>
            <p:ph type="sldNum" idx="53"/>
          </p:nvPr>
        </p:nvSpPr>
        <p:spPr bwMode="auto"/>
        <p:txBody>
          <a:bodyPr/>
          <a:lstStyle/>
          <a:p>
            <a:pPr>
              <a:defRPr/>
            </a:pPr>
            <a:fld id="{5DBF6E4C-F719-4FA6-998C-DBDFBC13C74C}" type="slidenum">
              <a:rPr/>
              <a:t>‹#›</a:t>
            </a:fld>
            <a:endParaRPr/>
          </a:p>
        </p:txBody>
      </p:sp>
      <p:sp>
        <p:nvSpPr>
          <p:cNvPr id="6" name="PlaceHolder 5"/>
          <p:cNvSpPr>
            <a:spLocks noGrp="1"/>
          </p:cNvSpPr>
          <p:nvPr>
            <p:ph type="dt" idx="54"/>
          </p:nvPr>
        </p:nvSpPr>
        <p:spPr bwMode="auto"/>
        <p:txBody>
          <a:body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blank" preserve="1" userDrawn="1">
  <p:cSld name="Default 13">
    <p:spTree>
      <p:nvGrpSpPr>
        <p:cNvPr id="1" name=""/>
        <p:cNvGrpSpPr/>
        <p:nvPr/>
      </p:nvGrpSpPr>
      <p:grpSpPr bwMode="auto">
        <a:xfrm>
          <a:off x="0" y="0"/>
          <a:ext cx="0" cy="0"/>
          <a:chOff x="0" y="0"/>
          <a:chExt cx="0" cy="0"/>
        </a:xfrm>
      </p:grpSpPr>
      <p:sp>
        <p:nvSpPr>
          <p:cNvPr id="2" name="PlaceHolder 1"/>
          <p:cNvSpPr>
            <a:spLocks noGrp="1"/>
          </p:cNvSpPr>
          <p:nvPr>
            <p:ph type="ftr" idx="52"/>
          </p:nvPr>
        </p:nvSpPr>
        <p:spPr bwMode="auto"/>
        <p:txBody>
          <a:bodyPr/>
          <a:lstStyle/>
          <a:p>
            <a:pPr>
              <a:defRPr/>
            </a:pPr>
            <a:r>
              <a:t>Footer</a:t>
            </a:r>
          </a:p>
        </p:txBody>
      </p:sp>
      <p:sp>
        <p:nvSpPr>
          <p:cNvPr id="3" name="PlaceHolder 2"/>
          <p:cNvSpPr>
            <a:spLocks noGrp="1"/>
          </p:cNvSpPr>
          <p:nvPr>
            <p:ph type="sldNum" idx="53"/>
          </p:nvPr>
        </p:nvSpPr>
        <p:spPr bwMode="auto"/>
        <p:txBody>
          <a:bodyPr/>
          <a:lstStyle/>
          <a:p>
            <a:pPr>
              <a:defRPr/>
            </a:pPr>
            <a:fld id="{035F5DC8-28BA-4FF9-8CF4-24923500FE28}" type="slidenum">
              <a:rPr/>
              <a:t>‹#›</a:t>
            </a:fld>
            <a:endParaRPr/>
          </a:p>
        </p:txBody>
      </p:sp>
      <p:sp>
        <p:nvSpPr>
          <p:cNvPr id="4" name="PlaceHolder 3"/>
          <p:cNvSpPr>
            <a:spLocks noGrp="1"/>
          </p:cNvSpPr>
          <p:nvPr>
            <p:ph type="dt" idx="54"/>
          </p:nvPr>
        </p:nvSpPr>
        <p:spPr bwMode="auto"/>
        <p:txBody>
          <a:body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efault 13">
    <p:spTree>
      <p:nvGrpSpPr>
        <p:cNvPr id="1" name=""/>
        <p:cNvGrpSpPr/>
        <p:nvPr/>
      </p:nvGrpSpPr>
      <p:grpSpPr bwMode="auto">
        <a:xfrm>
          <a:off x="0" y="0"/>
          <a:ext cx="0" cy="0"/>
          <a:chOff x="0" y="0"/>
          <a:chExt cx="0" cy="0"/>
        </a:xfrm>
      </p:grpSpPr>
      <p:sp>
        <p:nvSpPr>
          <p:cNvPr id="92"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93" name="PlaceHolder 2"/>
          <p:cNvSpPr>
            <a:spLocks noGrp="1"/>
          </p:cNvSpPr>
          <p:nvPr>
            <p:ph/>
          </p:nvPr>
        </p:nvSpPr>
        <p:spPr bwMode="auto">
          <a:xfrm>
            <a:off x="838080" y="1825560"/>
            <a:ext cx="5131080" cy="4350240"/>
          </a:xfrm>
          <a:prstGeom prst="rect">
            <a:avLst/>
          </a:prstGeom>
          <a:noFill/>
          <a:ln w="0">
            <a:noFill/>
          </a:ln>
        </p:spPr>
        <p:txBody>
          <a:bodyPr lIns="0" tIns="0" rIns="0" bIns="0" anchor="t">
            <a:normAutofit/>
          </a:bodyPr>
          <a:lstStyle/>
          <a:p>
            <a:pPr indent="0">
              <a:spcBef>
                <a:spcPts val="1417"/>
              </a:spcBef>
              <a:buNone/>
              <a:defRPr/>
            </a:pPr>
            <a:endParaRPr lang="en-US" sz="3200" b="0" u="none" strike="noStrike">
              <a:solidFill>
                <a:srgbClr val="000000"/>
              </a:solidFill>
              <a:latin typeface="Arial"/>
            </a:endParaRPr>
          </a:p>
        </p:txBody>
      </p:sp>
      <p:sp>
        <p:nvSpPr>
          <p:cNvPr id="94" name="PlaceHolder 3"/>
          <p:cNvSpPr>
            <a:spLocks noGrp="1"/>
          </p:cNvSpPr>
          <p:nvPr>
            <p:ph/>
          </p:nvPr>
        </p:nvSpPr>
        <p:spPr bwMode="auto">
          <a:xfrm>
            <a:off x="6226200" y="1825560"/>
            <a:ext cx="5131080" cy="4350240"/>
          </a:xfrm>
          <a:prstGeom prst="rect">
            <a:avLst/>
          </a:prstGeom>
          <a:noFill/>
          <a:ln w="0">
            <a:noFill/>
          </a:ln>
        </p:spPr>
        <p:txBody>
          <a:bodyPr lIns="0" tIns="0" rIns="0" bIns="0" anchor="t">
            <a:normAutofit/>
          </a:bodyPr>
          <a:lstStyle/>
          <a:p>
            <a:pPr indent="0">
              <a:spcBef>
                <a:spcPts val="1417"/>
              </a:spcBef>
              <a:buNone/>
              <a:defRPr/>
            </a:pPr>
            <a:endParaRPr lang="en-US" sz="3200" b="0" u="none" strike="noStrike">
              <a:solidFill>
                <a:srgbClr val="000000"/>
              </a:solidFill>
              <a:latin typeface="Arial"/>
            </a:endParaRPr>
          </a:p>
        </p:txBody>
      </p:sp>
      <p:sp>
        <p:nvSpPr>
          <p:cNvPr id="5" name="PlaceHolder 4"/>
          <p:cNvSpPr>
            <a:spLocks noGrp="1"/>
          </p:cNvSpPr>
          <p:nvPr>
            <p:ph type="ftr" idx="52"/>
          </p:nvPr>
        </p:nvSpPr>
        <p:spPr bwMode="auto"/>
        <p:txBody>
          <a:bodyPr/>
          <a:lstStyle/>
          <a:p>
            <a:pPr>
              <a:defRPr/>
            </a:pPr>
            <a:r>
              <a:t>Footer</a:t>
            </a:r>
          </a:p>
        </p:txBody>
      </p:sp>
      <p:sp>
        <p:nvSpPr>
          <p:cNvPr id="6" name="PlaceHolder 5"/>
          <p:cNvSpPr>
            <a:spLocks noGrp="1"/>
          </p:cNvSpPr>
          <p:nvPr>
            <p:ph type="sldNum" idx="53"/>
          </p:nvPr>
        </p:nvSpPr>
        <p:spPr bwMode="auto"/>
        <p:txBody>
          <a:bodyPr/>
          <a:lstStyle/>
          <a:p>
            <a:pPr>
              <a:defRPr/>
            </a:pPr>
            <a:fld id="{D98C5C84-61C2-400A-945F-7FD09BB72C13}" type="slidenum">
              <a:rPr/>
              <a:t>‹#›</a:t>
            </a:fld>
            <a:endParaRPr/>
          </a:p>
        </p:txBody>
      </p:sp>
      <p:sp>
        <p:nvSpPr>
          <p:cNvPr id="7" name="PlaceHolder 6"/>
          <p:cNvSpPr>
            <a:spLocks noGrp="1"/>
          </p:cNvSpPr>
          <p:nvPr>
            <p:ph type="dt" idx="54"/>
          </p:nvPr>
        </p:nvSpPr>
        <p:spPr bwMode="auto"/>
        <p:txBody>
          <a:bodyPr/>
          <a:lstStyle/>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Default 13">
    <p:spTree>
      <p:nvGrpSpPr>
        <p:cNvPr id="1" name=""/>
        <p:cNvGrpSpPr/>
        <p:nvPr/>
      </p:nvGrpSpPr>
      <p:grpSpPr bwMode="auto">
        <a:xfrm>
          <a:off x="0" y="0"/>
          <a:ext cx="0" cy="0"/>
          <a:chOff x="0" y="0"/>
          <a:chExt cx="0" cy="0"/>
        </a:xfrm>
      </p:grpSpPr>
      <p:sp>
        <p:nvSpPr>
          <p:cNvPr id="95"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3" name="PlaceHolder 2"/>
          <p:cNvSpPr>
            <a:spLocks noGrp="1"/>
          </p:cNvSpPr>
          <p:nvPr>
            <p:ph type="ftr" idx="52"/>
          </p:nvPr>
        </p:nvSpPr>
        <p:spPr bwMode="auto"/>
        <p:txBody>
          <a:bodyPr/>
          <a:lstStyle/>
          <a:p>
            <a:pPr>
              <a:defRPr/>
            </a:pPr>
            <a:r>
              <a:t>Footer</a:t>
            </a:r>
          </a:p>
        </p:txBody>
      </p:sp>
      <p:sp>
        <p:nvSpPr>
          <p:cNvPr id="4" name="PlaceHolder 3"/>
          <p:cNvSpPr>
            <a:spLocks noGrp="1"/>
          </p:cNvSpPr>
          <p:nvPr>
            <p:ph type="sldNum" idx="53"/>
          </p:nvPr>
        </p:nvSpPr>
        <p:spPr bwMode="auto"/>
        <p:txBody>
          <a:bodyPr/>
          <a:lstStyle/>
          <a:p>
            <a:pPr>
              <a:defRPr/>
            </a:pPr>
            <a:fld id="{73B24F1D-C328-4E4A-8600-B10C61D4075C}" type="slidenum">
              <a:rPr/>
              <a:t>‹#›</a:t>
            </a:fld>
            <a:endParaRPr/>
          </a:p>
        </p:txBody>
      </p:sp>
      <p:sp>
        <p:nvSpPr>
          <p:cNvPr id="5" name="PlaceHolder 4"/>
          <p:cNvSpPr>
            <a:spLocks noGrp="1"/>
          </p:cNvSpPr>
          <p:nvPr>
            <p:ph type="dt" idx="54"/>
          </p:nvPr>
        </p:nvSpPr>
        <p:spPr bwMode="auto"/>
        <p:txBody>
          <a:bodyPr/>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Default 13">
    <p:spTree>
      <p:nvGrpSpPr>
        <p:cNvPr id="1" name=""/>
        <p:cNvGrpSpPr/>
        <p:nvPr/>
      </p:nvGrpSpPr>
      <p:grpSpPr bwMode="auto">
        <a:xfrm>
          <a:off x="0" y="0"/>
          <a:ext cx="0" cy="0"/>
          <a:chOff x="0" y="0"/>
          <a:chExt cx="0" cy="0"/>
        </a:xfrm>
      </p:grpSpPr>
      <p:sp>
        <p:nvSpPr>
          <p:cNvPr id="2" name="PlaceHolder 1"/>
          <p:cNvSpPr>
            <a:spLocks noGrp="1"/>
          </p:cNvSpPr>
          <p:nvPr>
            <p:ph type="ftr" idx="52"/>
          </p:nvPr>
        </p:nvSpPr>
        <p:spPr bwMode="auto"/>
        <p:txBody>
          <a:bodyPr/>
          <a:lstStyle/>
          <a:p>
            <a:pPr>
              <a:defRPr/>
            </a:pPr>
            <a:r>
              <a:t>Footer</a:t>
            </a:r>
          </a:p>
        </p:txBody>
      </p:sp>
      <p:sp>
        <p:nvSpPr>
          <p:cNvPr id="3" name="PlaceHolder 2"/>
          <p:cNvSpPr>
            <a:spLocks noGrp="1"/>
          </p:cNvSpPr>
          <p:nvPr>
            <p:ph type="sldNum" idx="53"/>
          </p:nvPr>
        </p:nvSpPr>
        <p:spPr bwMode="auto"/>
        <p:txBody>
          <a:bodyPr/>
          <a:lstStyle/>
          <a:p>
            <a:pPr>
              <a:defRPr/>
            </a:pPr>
            <a:fld id="{0506A7B0-2798-4527-A181-66BC992C3927}" type="slidenum">
              <a:rPr/>
              <a:t>‹#›</a:t>
            </a:fld>
            <a:endParaRPr/>
          </a:p>
        </p:txBody>
      </p:sp>
      <p:sp>
        <p:nvSpPr>
          <p:cNvPr id="4" name="PlaceHolder 3"/>
          <p:cNvSpPr>
            <a:spLocks noGrp="1"/>
          </p:cNvSpPr>
          <p:nvPr>
            <p:ph type="dt" idx="54"/>
          </p:nvPr>
        </p:nvSpPr>
        <p:spPr bwMode="auto"/>
        <p:txBody>
          <a:body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vertTx" preserve="1" userDrawn="1">
  <p:cSld name="Default 13">
    <p:spTree>
      <p:nvGrpSpPr>
        <p:cNvPr id="1" name=""/>
        <p:cNvGrpSpPr/>
        <p:nvPr/>
      </p:nvGrpSpPr>
      <p:grpSpPr bwMode="auto">
        <a:xfrm>
          <a:off x="0" y="0"/>
          <a:ext cx="0" cy="0"/>
          <a:chOff x="0" y="0"/>
          <a:chExt cx="0" cy="0"/>
        </a:xfrm>
      </p:grpSpPr>
      <p:sp>
        <p:nvSpPr>
          <p:cNvPr id="2" name="PlaceHolder 1"/>
          <p:cNvSpPr>
            <a:spLocks noGrp="1"/>
          </p:cNvSpPr>
          <p:nvPr>
            <p:ph type="ftr" idx="52"/>
          </p:nvPr>
        </p:nvSpPr>
        <p:spPr bwMode="auto"/>
        <p:txBody>
          <a:bodyPr/>
          <a:lstStyle/>
          <a:p>
            <a:pPr>
              <a:defRPr/>
            </a:pPr>
            <a:r>
              <a:t>Footer</a:t>
            </a:r>
          </a:p>
        </p:txBody>
      </p:sp>
      <p:sp>
        <p:nvSpPr>
          <p:cNvPr id="3" name="PlaceHolder 2"/>
          <p:cNvSpPr>
            <a:spLocks noGrp="1"/>
          </p:cNvSpPr>
          <p:nvPr>
            <p:ph type="sldNum" idx="53"/>
          </p:nvPr>
        </p:nvSpPr>
        <p:spPr bwMode="auto"/>
        <p:txBody>
          <a:bodyPr/>
          <a:lstStyle/>
          <a:p>
            <a:pPr>
              <a:defRPr/>
            </a:pPr>
            <a:fld id="{38C399C9-4F98-45A3-B0C6-ADAAB16877E7}" type="slidenum">
              <a:rPr/>
              <a:t>‹#›</a:t>
            </a:fld>
            <a:endParaRPr/>
          </a:p>
        </p:txBody>
      </p:sp>
      <p:sp>
        <p:nvSpPr>
          <p:cNvPr id="4" name="PlaceHolder 3"/>
          <p:cNvSpPr>
            <a:spLocks noGrp="1"/>
          </p:cNvSpPr>
          <p:nvPr>
            <p:ph type="dt" idx="54"/>
          </p:nvPr>
        </p:nvSpPr>
        <p:spPr bwMode="auto"/>
        <p:txBody>
          <a:bodyPr/>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Default 13">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97" name="PlaceHolder 2"/>
          <p:cNvSpPr>
            <a:spLocks noGrp="1"/>
          </p:cNvSpPr>
          <p:nvPr>
            <p:ph type="subTitle"/>
          </p:nvPr>
        </p:nvSpPr>
        <p:spPr bwMode="auto">
          <a:xfrm>
            <a:off x="838080" y="1825560"/>
            <a:ext cx="10514520" cy="4350240"/>
          </a:xfrm>
          <a:prstGeom prst="rect">
            <a:avLst/>
          </a:prstGeom>
          <a:noFill/>
          <a:ln w="0">
            <a:noFill/>
          </a:ln>
        </p:spPr>
        <p:txBody>
          <a:bodyPr lIns="0" tIns="0" rIns="0" bIns="0" anchor="ctr">
            <a:noAutofit/>
          </a:bodyPr>
          <a:lstStyle/>
          <a:p>
            <a:pPr indent="0" algn="ctr">
              <a:buNone/>
              <a:defRPr/>
            </a:pPr>
            <a:endParaRPr lang="en-US" sz="3200" b="0" u="none" strike="noStrike">
              <a:solidFill>
                <a:srgbClr val="000000"/>
              </a:solidFill>
              <a:latin typeface="Arial"/>
            </a:endParaRPr>
          </a:p>
        </p:txBody>
      </p:sp>
      <p:sp>
        <p:nvSpPr>
          <p:cNvPr id="4" name="PlaceHolder 3"/>
          <p:cNvSpPr>
            <a:spLocks noGrp="1"/>
          </p:cNvSpPr>
          <p:nvPr>
            <p:ph type="ftr" idx="52"/>
          </p:nvPr>
        </p:nvSpPr>
        <p:spPr bwMode="auto"/>
        <p:txBody>
          <a:bodyPr/>
          <a:lstStyle/>
          <a:p>
            <a:pPr>
              <a:defRPr/>
            </a:pPr>
            <a:r>
              <a:t>Footer</a:t>
            </a:r>
          </a:p>
        </p:txBody>
      </p:sp>
      <p:sp>
        <p:nvSpPr>
          <p:cNvPr id="5" name="PlaceHolder 4"/>
          <p:cNvSpPr>
            <a:spLocks noGrp="1"/>
          </p:cNvSpPr>
          <p:nvPr>
            <p:ph type="sldNum" idx="53"/>
          </p:nvPr>
        </p:nvSpPr>
        <p:spPr bwMode="auto"/>
        <p:txBody>
          <a:bodyPr/>
          <a:lstStyle/>
          <a:p>
            <a:pPr>
              <a:defRPr/>
            </a:pPr>
            <a:fld id="{41FDF822-5049-4734-AEC8-BF574A65E3B3}" type="slidenum">
              <a:rPr/>
              <a:t>‹#›</a:t>
            </a:fld>
            <a:endParaRPr/>
          </a:p>
        </p:txBody>
      </p:sp>
      <p:sp>
        <p:nvSpPr>
          <p:cNvPr id="6" name="PlaceHolder 5"/>
          <p:cNvSpPr>
            <a:spLocks noGrp="1"/>
          </p:cNvSpPr>
          <p:nvPr>
            <p:ph type="dt" idx="54"/>
          </p:nvPr>
        </p:nvSpPr>
        <p:spPr bwMode="auto"/>
        <p:txBody>
          <a:bodyPr/>
          <a:lstStyle/>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obj" preserve="1" userDrawn="1">
  <p:cSld name="Default 13">
    <p:spTree>
      <p:nvGrpSpPr>
        <p:cNvPr id="1" name=""/>
        <p:cNvGrpSpPr/>
        <p:nvPr/>
      </p:nvGrpSpPr>
      <p:grpSpPr bwMode="auto">
        <a:xfrm>
          <a:off x="0" y="0"/>
          <a:ext cx="0" cy="0"/>
          <a:chOff x="0" y="0"/>
          <a:chExt cx="0" cy="0"/>
        </a:xfrm>
      </p:grpSpPr>
      <p:sp>
        <p:nvSpPr>
          <p:cNvPr id="98"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lgn="ctr">
              <a:buNone/>
              <a:defRPr/>
            </a:pPr>
            <a:endParaRPr lang="en-US" sz="4400" b="0" u="none" strike="noStrike">
              <a:solidFill>
                <a:srgbClr val="000000"/>
              </a:solidFill>
              <a:latin typeface="Arial"/>
            </a:endParaRPr>
          </a:p>
        </p:txBody>
      </p:sp>
      <p:sp>
        <p:nvSpPr>
          <p:cNvPr id="99" name="PlaceHolder 2"/>
          <p:cNvSpPr>
            <a:spLocks noGrp="1"/>
          </p:cNvSpPr>
          <p:nvPr>
            <p:ph/>
          </p:nvPr>
        </p:nvSpPr>
        <p:spPr bwMode="auto">
          <a:xfrm>
            <a:off x="838080" y="1825560"/>
            <a:ext cx="10514520" cy="4350240"/>
          </a:xfrm>
          <a:prstGeom prst="rect">
            <a:avLst/>
          </a:prstGeom>
          <a:noFill/>
          <a:ln w="0">
            <a:noFill/>
          </a:ln>
        </p:spPr>
        <p:txBody>
          <a:bodyPr lIns="0" tIns="0" rIns="0" bIns="0" anchor="t">
            <a:normAutofit/>
          </a:bodyPr>
          <a:lstStyle/>
          <a:p>
            <a:pPr indent="0">
              <a:spcBef>
                <a:spcPts val="1417"/>
              </a:spcBef>
              <a:buNone/>
              <a:defRPr/>
            </a:pPr>
            <a:endParaRPr lang="en-US" sz="3200" b="0" u="none" strike="noStrike">
              <a:solidFill>
                <a:srgbClr val="000000"/>
              </a:solidFill>
              <a:latin typeface="Arial"/>
            </a:endParaRPr>
          </a:p>
        </p:txBody>
      </p:sp>
      <p:sp>
        <p:nvSpPr>
          <p:cNvPr id="4" name="PlaceHolder 3"/>
          <p:cNvSpPr>
            <a:spLocks noGrp="1"/>
          </p:cNvSpPr>
          <p:nvPr>
            <p:ph type="ftr" idx="52"/>
          </p:nvPr>
        </p:nvSpPr>
        <p:spPr bwMode="auto"/>
        <p:txBody>
          <a:bodyPr/>
          <a:lstStyle/>
          <a:p>
            <a:pPr>
              <a:defRPr/>
            </a:pPr>
            <a:r>
              <a:t>Footer</a:t>
            </a:r>
          </a:p>
        </p:txBody>
      </p:sp>
      <p:sp>
        <p:nvSpPr>
          <p:cNvPr id="5" name="PlaceHolder 4"/>
          <p:cNvSpPr>
            <a:spLocks noGrp="1"/>
          </p:cNvSpPr>
          <p:nvPr>
            <p:ph type="sldNum" idx="53"/>
          </p:nvPr>
        </p:nvSpPr>
        <p:spPr bwMode="auto"/>
        <p:txBody>
          <a:bodyPr/>
          <a:lstStyle/>
          <a:p>
            <a:pPr>
              <a:defRPr/>
            </a:pPr>
            <a:fld id="{EBB6D4A6-CDD3-4C95-8F79-8954E5A7B3CA}" type="slidenum">
              <a:rPr/>
              <a:t>‹#›</a:t>
            </a:fld>
            <a:endParaRPr/>
          </a:p>
        </p:txBody>
      </p:sp>
      <p:sp>
        <p:nvSpPr>
          <p:cNvPr id="6" name="PlaceHolder 5"/>
          <p:cNvSpPr>
            <a:spLocks noGrp="1"/>
          </p:cNvSpPr>
          <p:nvPr>
            <p:ph type="dt" idx="54"/>
          </p:nvPr>
        </p:nvSpPr>
        <p:spPr bwMode="auto"/>
        <p:txBody>
          <a:bodyPr/>
          <a:lstStyle/>
          <a:p>
            <a:pPr>
              <a:defRP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buNone/>
              <a:defRPr/>
            </a:pPr>
            <a:r>
              <a:rPr lang="en-US" sz="1800" b="0" u="none" strike="noStrike">
                <a:solidFill>
                  <a:srgbClr val="000000"/>
                </a:solidFill>
                <a:latin typeface="Arial"/>
              </a:rPr>
              <a:t>Click to edit the title text format</a:t>
            </a:r>
          </a:p>
        </p:txBody>
      </p:sp>
      <p:sp>
        <p:nvSpPr>
          <p:cNvPr id="6" name="PlaceHolder 2"/>
          <p:cNvSpPr>
            <a:spLocks noGrp="1"/>
          </p:cNvSpPr>
          <p:nvPr>
            <p:ph type="ftr" idx="1"/>
          </p:nvPr>
        </p:nvSpPr>
        <p:spPr bwMode="auto">
          <a:xfrm>
            <a:off x="4038480" y="6356520"/>
            <a:ext cx="4113720" cy="36396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u="none" strike="noStrike">
                <a:solidFill>
                  <a:srgbClr val="000000"/>
                </a:solidFill>
                <a:latin typeface="Times New Roman"/>
              </a:defRPr>
            </a:lvl1pPr>
          </a:lstStyle>
          <a:p>
            <a:pPr indent="0" algn="ctr">
              <a:lnSpc>
                <a:spcPct val="100000"/>
              </a:lnSpc>
              <a:buNone/>
              <a:tabLst>
                <a:tab pos="0" algn="l"/>
              </a:tabLst>
              <a:defRPr/>
            </a:pPr>
            <a:r>
              <a:rPr lang="en-US" sz="1400" b="0" u="none" strike="noStrike">
                <a:solidFill>
                  <a:srgbClr val="000000"/>
                </a:solidFill>
                <a:latin typeface="Times New Roman"/>
              </a:rPr>
              <a:t> </a:t>
            </a:r>
          </a:p>
        </p:txBody>
      </p:sp>
      <p:sp>
        <p:nvSpPr>
          <p:cNvPr id="2" name="PlaceHolder 3"/>
          <p:cNvSpPr>
            <a:spLocks noGrp="1"/>
          </p:cNvSpPr>
          <p:nvPr>
            <p:ph type="sldNum" idx="2"/>
          </p:nvPr>
        </p:nvSpPr>
        <p:spPr bwMode="auto">
          <a:xfrm>
            <a:off x="8610480" y="6356520"/>
            <a:ext cx="2742120" cy="3639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u="none" strike="noStrike">
                <a:solidFill>
                  <a:schemeClr val="dk1">
                    <a:tint val="82000"/>
                  </a:schemeClr>
                </a:solidFill>
                <a:latin typeface="Aptos"/>
                <a:ea typeface="Arial"/>
              </a:defRPr>
            </a:lvl1pPr>
          </a:lstStyle>
          <a:p>
            <a:pPr indent="0" algn="r" defTabSz="914400">
              <a:lnSpc>
                <a:spcPct val="100000"/>
              </a:lnSpc>
              <a:buNone/>
              <a:tabLst>
                <a:tab pos="0" algn="l"/>
              </a:tabLst>
              <a:defRPr/>
            </a:pPr>
            <a:fld id="{C8DA13F3-66DB-410F-9994-3DAF42E3C2C7}" type="slidenum">
              <a:rPr lang="en-US" sz="1200" b="0" u="none" strike="noStrike">
                <a:solidFill>
                  <a:schemeClr val="dk1">
                    <a:tint val="82000"/>
                  </a:schemeClr>
                </a:solidFill>
                <a:latin typeface="Aptos"/>
                <a:ea typeface="Arial"/>
              </a:rPr>
              <a:t>‹#›</a:t>
            </a:fld>
            <a:endParaRPr lang="en-US" sz="1200" b="0" u="none" strike="noStrike">
              <a:solidFill>
                <a:srgbClr val="000000"/>
              </a:solidFill>
              <a:latin typeface="Times New Roman"/>
            </a:endParaRPr>
          </a:p>
        </p:txBody>
      </p:sp>
      <p:sp>
        <p:nvSpPr>
          <p:cNvPr id="3" name="PlaceHolder 4"/>
          <p:cNvSpPr>
            <a:spLocks noGrp="1"/>
          </p:cNvSpPr>
          <p:nvPr>
            <p:ph type="dt" idx="3"/>
          </p:nvPr>
        </p:nvSpPr>
        <p:spPr bwMode="auto">
          <a:xfrm>
            <a:off x="838080" y="6356520"/>
            <a:ext cx="2742120" cy="36396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latin typeface="Times New Roman"/>
              </a:defRPr>
            </a:lvl1pPr>
          </a:lstStyle>
          <a:p>
            <a:pPr indent="0">
              <a:buNone/>
              <a:defRPr/>
            </a:pPr>
            <a:r>
              <a:rPr lang="en-US" sz="1400" b="0" u="none" strike="noStrike">
                <a:solidFill>
                  <a:srgbClr val="000000"/>
                </a:solidFill>
                <a:latin typeface="Times New Roman"/>
              </a:rPr>
              <a:t> </a:t>
            </a:r>
          </a:p>
        </p:txBody>
      </p:sp>
      <p:sp>
        <p:nvSpPr>
          <p:cNvPr id="4" name="PlaceHolder 5"/>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a:buChar char=""/>
              <a:defRPr/>
            </a:pPr>
            <a:r>
              <a:rPr lang="en-US" sz="3200" b="0" u="none" strike="noStrike">
                <a:solidFill>
                  <a:srgbClr val="000000"/>
                </a:solidFill>
                <a:latin typeface="Arial"/>
              </a:rPr>
              <a:t>Click to edit the outline text format</a:t>
            </a:r>
          </a:p>
          <a:p>
            <a:pPr marL="864000" lvl="1" indent="-324000">
              <a:spcBef>
                <a:spcPts val="1134"/>
              </a:spcBef>
              <a:buClr>
                <a:srgbClr val="000000"/>
              </a:buClr>
              <a:buSzPct val="75000"/>
              <a:buFont typeface="Symbol"/>
              <a:buChar char=""/>
              <a:defRPr/>
            </a:pPr>
            <a:r>
              <a:rPr lang="en-US" sz="2800" b="0" u="none" strike="noStrike">
                <a:solidFill>
                  <a:srgbClr val="000000"/>
                </a:solidFill>
                <a:latin typeface="Arial"/>
              </a:rPr>
              <a:t>Second Outline Level</a:t>
            </a:r>
          </a:p>
          <a:p>
            <a:pPr marL="1296000" lvl="2" indent="-288000">
              <a:spcBef>
                <a:spcPts val="850"/>
              </a:spcBef>
              <a:buClr>
                <a:srgbClr val="000000"/>
              </a:buClr>
              <a:buSzPct val="45000"/>
              <a:buFont typeface="Wingdings"/>
              <a:buChar char=""/>
              <a:defRPr/>
            </a:pPr>
            <a:r>
              <a:rPr lang="en-US" sz="2400" b="0" u="none" strike="noStrike">
                <a:solidFill>
                  <a:srgbClr val="000000"/>
                </a:solidFill>
                <a:latin typeface="Arial"/>
              </a:rPr>
              <a:t>Third Outline Level</a:t>
            </a:r>
          </a:p>
          <a:p>
            <a:pPr marL="1728000" lvl="3" indent="-216000">
              <a:spcBef>
                <a:spcPts val="567"/>
              </a:spcBef>
              <a:buClr>
                <a:srgbClr val="000000"/>
              </a:buClr>
              <a:buSzPct val="75000"/>
              <a:buFont typeface="Symbol"/>
              <a:buChar char=""/>
              <a:defRPr/>
            </a:pPr>
            <a:r>
              <a:rPr lang="en-US" sz="2000" b="0" u="none" strike="noStrike">
                <a:solidFill>
                  <a:srgbClr val="000000"/>
                </a:solidFill>
                <a:latin typeface="Arial"/>
              </a:rPr>
              <a:t>Fourth Outline Level</a:t>
            </a:r>
          </a:p>
          <a:p>
            <a:pPr marL="2160000" lvl="4" indent="-216000">
              <a:spcBef>
                <a:spcPts val="283"/>
              </a:spcBef>
              <a:buClr>
                <a:srgbClr val="000000"/>
              </a:buClr>
              <a:buSzPct val="45000"/>
              <a:buFont typeface="Wingdings"/>
              <a:buChar char=""/>
              <a:defRPr/>
            </a:pPr>
            <a:r>
              <a:rPr lang="en-US" sz="2000" b="0" u="none" strike="noStrike">
                <a:solidFill>
                  <a:srgbClr val="000000"/>
                </a:solidFill>
                <a:latin typeface="Arial"/>
              </a:rPr>
              <a:t>Fifth Outline Level</a:t>
            </a:r>
          </a:p>
          <a:p>
            <a:pPr marL="2592000" lvl="5" indent="-216000">
              <a:spcBef>
                <a:spcPts val="283"/>
              </a:spcBef>
              <a:buClr>
                <a:srgbClr val="000000"/>
              </a:buClr>
              <a:buSzPct val="45000"/>
              <a:buFont typeface="Wingdings"/>
              <a:buChar char=""/>
              <a:defRPr/>
            </a:pPr>
            <a:r>
              <a:rPr lang="en-US" sz="2000" b="0" u="none" strike="noStrike">
                <a:solidFill>
                  <a:srgbClr val="000000"/>
                </a:solidFill>
                <a:latin typeface="Arial"/>
              </a:rPr>
              <a:t>Sixth Outline Level</a:t>
            </a:r>
          </a:p>
          <a:p>
            <a:pPr marL="3024000" lvl="6" indent="-216000">
              <a:spcBef>
                <a:spcPts val="283"/>
              </a:spcBef>
              <a:buClr>
                <a:srgbClr val="000000"/>
              </a:buClr>
              <a:buSzPct val="45000"/>
              <a:buFont typeface="Wingdings"/>
              <a:buChar char=""/>
              <a:defRPr/>
            </a:pPr>
            <a:r>
              <a:rPr lang="en-US" sz="2000" b="0" u="none" strike="noStrike">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838080" y="365040"/>
            <a:ext cx="10514520" cy="1324440"/>
          </a:xfrm>
          <a:prstGeom prst="rect">
            <a:avLst/>
          </a:prstGeom>
          <a:noFill/>
          <a:ln w="0">
            <a:noFill/>
          </a:ln>
        </p:spPr>
        <p:txBody>
          <a:bodyPr lIns="0" tIns="0" rIns="0" bIns="0" anchor="ctr">
            <a:noAutofit/>
          </a:bodyPr>
          <a:lstStyle/>
          <a:p>
            <a:pPr indent="0">
              <a:buNone/>
              <a:defRPr/>
            </a:pPr>
            <a:r>
              <a:rPr lang="en-US" sz="1800" b="0" u="none" strike="noStrike">
                <a:solidFill>
                  <a:srgbClr val="000000"/>
                </a:solidFill>
                <a:latin typeface="Arial"/>
              </a:rPr>
              <a:t>Click to edit the title text format</a:t>
            </a:r>
          </a:p>
        </p:txBody>
      </p:sp>
      <p:sp>
        <p:nvSpPr>
          <p:cNvPr id="86" name="PlaceHolder 2"/>
          <p:cNvSpPr>
            <a:spLocks noGrp="1"/>
          </p:cNvSpPr>
          <p:nvPr>
            <p:ph type="body"/>
          </p:nvPr>
        </p:nvSpPr>
        <p:spPr bwMode="auto">
          <a:xfrm>
            <a:off x="838080" y="1825560"/>
            <a:ext cx="10514520" cy="4350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a:buChar char=""/>
              <a:defRPr/>
            </a:pPr>
            <a:r>
              <a:rPr lang="en-US" sz="1800" b="0" u="none" strike="noStrike">
                <a:solidFill>
                  <a:srgbClr val="000000"/>
                </a:solidFill>
                <a:latin typeface="Arial"/>
              </a:rPr>
              <a:t>Click to edit the outline text format</a:t>
            </a:r>
          </a:p>
          <a:p>
            <a:pPr marL="864000" lvl="1" indent="-324000">
              <a:spcBef>
                <a:spcPts val="1134"/>
              </a:spcBef>
              <a:buClr>
                <a:srgbClr val="000000"/>
              </a:buClr>
              <a:buSzPct val="75000"/>
              <a:buFont typeface="Symbol"/>
              <a:buChar char=""/>
              <a:defRPr/>
            </a:pPr>
            <a:r>
              <a:rPr lang="en-US" sz="1800" b="0" u="none" strike="noStrike">
                <a:solidFill>
                  <a:srgbClr val="000000"/>
                </a:solidFill>
                <a:latin typeface="Arial"/>
              </a:rPr>
              <a:t>Second Outline Level</a:t>
            </a:r>
          </a:p>
          <a:p>
            <a:pPr marL="1296000" lvl="2" indent="-288000">
              <a:spcBef>
                <a:spcPts val="850"/>
              </a:spcBef>
              <a:buClr>
                <a:srgbClr val="000000"/>
              </a:buClr>
              <a:buSzPct val="45000"/>
              <a:buFont typeface="Wingdings"/>
              <a:buChar char=""/>
              <a:defRPr/>
            </a:pPr>
            <a:r>
              <a:rPr lang="en-US" sz="1800" b="0" u="none" strike="noStrike">
                <a:solidFill>
                  <a:srgbClr val="000000"/>
                </a:solidFill>
                <a:latin typeface="Arial"/>
              </a:rPr>
              <a:t>Third Outline Level</a:t>
            </a:r>
          </a:p>
          <a:p>
            <a:pPr marL="1728000" lvl="3" indent="-216000">
              <a:spcBef>
                <a:spcPts val="567"/>
              </a:spcBef>
              <a:buClr>
                <a:srgbClr val="000000"/>
              </a:buClr>
              <a:buSzPct val="75000"/>
              <a:buFont typeface="Symbol"/>
              <a:buChar char=""/>
              <a:defRPr/>
            </a:pPr>
            <a:r>
              <a:rPr lang="en-US" sz="1800" b="0" u="none" strike="noStrike">
                <a:solidFill>
                  <a:srgbClr val="000000"/>
                </a:solidFill>
                <a:latin typeface="Arial"/>
              </a:rPr>
              <a:t>Fourth Outline Level</a:t>
            </a:r>
          </a:p>
          <a:p>
            <a:pPr marL="2160000" lvl="4" indent="-216000">
              <a:spcBef>
                <a:spcPts val="283"/>
              </a:spcBef>
              <a:buClr>
                <a:srgbClr val="000000"/>
              </a:buClr>
              <a:buSzPct val="45000"/>
              <a:buFont typeface="Wingdings"/>
              <a:buChar char=""/>
              <a:defRPr/>
            </a:pPr>
            <a:r>
              <a:rPr lang="en-US" sz="1800" b="0" u="none" strike="noStrike">
                <a:solidFill>
                  <a:srgbClr val="000000"/>
                </a:solidFill>
                <a:latin typeface="Arial"/>
              </a:rPr>
              <a:t>Fifth Outline Level</a:t>
            </a:r>
          </a:p>
          <a:p>
            <a:pPr marL="2592000" lvl="5" indent="-216000">
              <a:spcBef>
                <a:spcPts val="283"/>
              </a:spcBef>
              <a:buClr>
                <a:srgbClr val="000000"/>
              </a:buClr>
              <a:buSzPct val="45000"/>
              <a:buFont typeface="Wingdings"/>
              <a:buChar char=""/>
              <a:defRPr/>
            </a:pPr>
            <a:r>
              <a:rPr lang="en-US" sz="1800" b="0" u="none" strike="noStrike">
                <a:solidFill>
                  <a:srgbClr val="000000"/>
                </a:solidFill>
                <a:latin typeface="Arial"/>
              </a:rPr>
              <a:t>Sixth Outline Level</a:t>
            </a:r>
          </a:p>
          <a:p>
            <a:pPr marL="3024000" lvl="6" indent="-216000">
              <a:spcBef>
                <a:spcPts val="283"/>
              </a:spcBef>
              <a:buClr>
                <a:srgbClr val="000000"/>
              </a:buClr>
              <a:buSzPct val="45000"/>
              <a:buFont typeface="Wingdings"/>
              <a:buChar char=""/>
              <a:defRPr/>
            </a:pPr>
            <a:r>
              <a:rPr lang="en-US" sz="1800" b="0" u="none" strike="noStrike">
                <a:solidFill>
                  <a:srgbClr val="000000"/>
                </a:solidFill>
                <a:latin typeface="Arial"/>
              </a:rPr>
              <a:t>Seventh Outline Level</a:t>
            </a:r>
          </a:p>
        </p:txBody>
      </p:sp>
      <p:sp>
        <p:nvSpPr>
          <p:cNvPr id="87" name="PlaceHolder 3"/>
          <p:cNvSpPr>
            <a:spLocks noGrp="1"/>
          </p:cNvSpPr>
          <p:nvPr>
            <p:ph type="ftr" idx="52"/>
          </p:nvPr>
        </p:nvSpPr>
        <p:spPr bwMode="auto">
          <a:xfrm>
            <a:off x="4038480" y="6356520"/>
            <a:ext cx="4113720" cy="36396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u="none" strike="noStrike">
                <a:solidFill>
                  <a:srgbClr val="000000"/>
                </a:solidFill>
                <a:latin typeface="Times New Roman"/>
              </a:defRPr>
            </a:lvl1pPr>
          </a:lstStyle>
          <a:p>
            <a:pPr indent="0" algn="ctr">
              <a:lnSpc>
                <a:spcPct val="100000"/>
              </a:lnSpc>
              <a:buNone/>
              <a:tabLst>
                <a:tab pos="0" algn="l"/>
              </a:tabLst>
              <a:defRPr/>
            </a:pPr>
            <a:r>
              <a:rPr lang="en-US" sz="1400" b="0" u="none" strike="noStrike">
                <a:solidFill>
                  <a:srgbClr val="000000"/>
                </a:solidFill>
                <a:latin typeface="Times New Roman"/>
              </a:rPr>
              <a:t>&lt;footer&gt;</a:t>
            </a:r>
          </a:p>
        </p:txBody>
      </p:sp>
      <p:sp>
        <p:nvSpPr>
          <p:cNvPr id="88" name="PlaceHolder 4"/>
          <p:cNvSpPr>
            <a:spLocks noGrp="1"/>
          </p:cNvSpPr>
          <p:nvPr>
            <p:ph type="sldNum" idx="53"/>
          </p:nvPr>
        </p:nvSpPr>
        <p:spPr bwMode="auto">
          <a:xfrm>
            <a:off x="8610480" y="6356520"/>
            <a:ext cx="2742120" cy="3639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u="none" strike="noStrike">
                <a:solidFill>
                  <a:schemeClr val="dk1">
                    <a:tint val="82000"/>
                  </a:schemeClr>
                </a:solidFill>
                <a:latin typeface="Aptos"/>
                <a:ea typeface="Arial"/>
              </a:defRPr>
            </a:lvl1pPr>
          </a:lstStyle>
          <a:p>
            <a:pPr indent="0" algn="r" defTabSz="914400">
              <a:lnSpc>
                <a:spcPct val="100000"/>
              </a:lnSpc>
              <a:buNone/>
              <a:tabLst>
                <a:tab pos="0" algn="l"/>
              </a:tabLst>
              <a:defRPr/>
            </a:pPr>
            <a:fld id="{51990720-742A-4B3D-93B4-715FA05940D7}" type="slidenum">
              <a:rPr lang="en-US" sz="1200" b="0" u="none" strike="noStrike">
                <a:solidFill>
                  <a:schemeClr val="dk1">
                    <a:tint val="82000"/>
                  </a:schemeClr>
                </a:solidFill>
                <a:latin typeface="Aptos"/>
                <a:ea typeface="Arial"/>
              </a:rPr>
              <a:t>‹#›</a:t>
            </a:fld>
            <a:endParaRPr lang="en-US" sz="1200" b="0" u="none" strike="noStrike">
              <a:solidFill>
                <a:srgbClr val="000000"/>
              </a:solidFill>
              <a:latin typeface="Times New Roman"/>
            </a:endParaRPr>
          </a:p>
        </p:txBody>
      </p:sp>
      <p:sp>
        <p:nvSpPr>
          <p:cNvPr id="89" name="PlaceHolder 5"/>
          <p:cNvSpPr>
            <a:spLocks noGrp="1"/>
          </p:cNvSpPr>
          <p:nvPr>
            <p:ph type="dt" idx="54"/>
          </p:nvPr>
        </p:nvSpPr>
        <p:spPr bwMode="auto">
          <a:xfrm>
            <a:off x="838080" y="6356520"/>
            <a:ext cx="2742120" cy="36396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latin typeface="Times New Roman"/>
              </a:defRPr>
            </a:lvl1pPr>
          </a:lstStyle>
          <a:p>
            <a:pPr indent="0">
              <a:buNone/>
              <a:defRPr/>
            </a:pPr>
            <a:r>
              <a:rPr lang="en-US" sz="1400" b="0" u="none" strike="noStrike">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useBgFill="1">
        <p:nvSpPr>
          <p:cNvPr id="135" name="Rectangle 19"/>
          <p:cNvSpPr/>
          <p:nvPr/>
        </p:nvSpPr>
        <p:spPr bwMode="auto">
          <a:xfrm>
            <a:off x="0" y="0"/>
            <a:ext cx="12190680" cy="685692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36" name="PlaceHolder 1"/>
          <p:cNvSpPr>
            <a:spLocks noGrp="1"/>
          </p:cNvSpPr>
          <p:nvPr>
            <p:ph type="title"/>
          </p:nvPr>
        </p:nvSpPr>
        <p:spPr bwMode="auto">
          <a:xfrm>
            <a:off x="794160" y="4772160"/>
            <a:ext cx="10591200" cy="9997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dk2"/>
                </a:solidFill>
                <a:latin typeface="Arial"/>
                <a:ea typeface="Arial"/>
              </a:rPr>
              <a:t>Transmissão de dados e vídeo em VANTs</a:t>
            </a:r>
            <a:endParaRPr lang="en-US" sz="4000" b="0" u="none" strike="noStrike">
              <a:solidFill>
                <a:srgbClr val="000000"/>
              </a:solidFill>
              <a:latin typeface="Arial"/>
            </a:endParaRPr>
          </a:p>
          <a:p>
            <a:pPr indent="0" defTabSz="914400">
              <a:lnSpc>
                <a:spcPct val="90000"/>
              </a:lnSpc>
              <a:buNone/>
              <a:tabLst>
                <a:tab pos="0" algn="l"/>
              </a:tabLst>
              <a:defRPr/>
            </a:pPr>
            <a:endParaRPr lang="en-US" sz="4000" b="0" u="none" strike="noStrike">
              <a:solidFill>
                <a:srgbClr val="000000"/>
              </a:solidFill>
              <a:latin typeface="Arial"/>
            </a:endParaRPr>
          </a:p>
        </p:txBody>
      </p:sp>
      <p:pic>
        <p:nvPicPr>
          <p:cNvPr id="137" name="Picture 4" descr="A drone flying over a valley&#10;&#10;AI-generated content may be incorrect."/>
          <p:cNvPicPr/>
          <p:nvPr/>
        </p:nvPicPr>
        <p:blipFill>
          <a:blip r:embed="rId3"/>
          <a:srcRect t="6420" b="16137"/>
          <a:stretch/>
        </p:blipFill>
        <p:spPr bwMode="auto">
          <a:xfrm>
            <a:off x="0" y="0"/>
            <a:ext cx="12191040" cy="4200480"/>
          </a:xfrm>
          <a:prstGeom prst="rect">
            <a:avLst/>
          </a:prstGeom>
          <a:noFill/>
          <a:ln w="0">
            <a:noFill/>
          </a:ln>
        </p:spPr>
      </p:pic>
      <p:grpSp>
        <p:nvGrpSpPr>
          <p:cNvPr id="138" name="Group 20"/>
          <p:cNvGrpSpPr/>
          <p:nvPr/>
        </p:nvGrpSpPr>
        <p:grpSpPr bwMode="auto">
          <a:xfrm>
            <a:off x="0" y="2941920"/>
            <a:ext cx="12187800" cy="1827720"/>
            <a:chOff x="0" y="2941920"/>
            <a:chExt cx="12187800" cy="1827720"/>
          </a:xfrm>
        </p:grpSpPr>
        <p:sp>
          <p:nvSpPr>
            <p:cNvPr id="139" name="Freeform: Shape 12"/>
            <p:cNvSpPr/>
            <p:nvPr/>
          </p:nvSpPr>
          <p:spPr bwMode="auto">
            <a:xfrm>
              <a:off x="0" y="3569040"/>
              <a:ext cx="12187800" cy="1200600"/>
            </a:xfrm>
            <a:custGeom>
              <a:avLst/>
              <a:gdLst>
                <a:gd name="textAreaLeft" fmla="*/ 0 w 12187800"/>
                <a:gd name="textAreaRight" fmla="*/ 12188880 w 12187800"/>
                <a:gd name="textAreaTop" fmla="*/ 0 h 1200600"/>
                <a:gd name="textAreaBottom" fmla="*/ 1201680 h 1200600"/>
              </a:gdLst>
              <a:ahLst/>
              <a:cxnLst/>
              <a:rect l="textAreaLeft" t="textAreaTop" r="textAreaRight" b="textAreaBottom"/>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defRPr/>
              </a:pPr>
              <a:endParaRPr lang="en-US" sz="1800" b="0" u="none" strike="noStrike">
                <a:solidFill>
                  <a:schemeClr val="dk1"/>
                </a:solidFill>
                <a:latin typeface="Aptos"/>
                <a:ea typeface="Arial"/>
              </a:endParaRPr>
            </a:p>
          </p:txBody>
        </p:sp>
        <p:sp>
          <p:nvSpPr>
            <p:cNvPr id="140" name="Freeform: Shape 13"/>
            <p:cNvSpPr/>
            <p:nvPr/>
          </p:nvSpPr>
          <p:spPr bwMode="auto">
            <a:xfrm>
              <a:off x="0" y="2941920"/>
              <a:ext cx="12187800" cy="1098720"/>
            </a:xfrm>
            <a:custGeom>
              <a:avLst/>
              <a:gdLst>
                <a:gd name="textAreaLeft" fmla="*/ 0 w 12187800"/>
                <a:gd name="textAreaRight" fmla="*/ 12188880 w 12187800"/>
                <a:gd name="textAreaTop" fmla="*/ 0 h 1098720"/>
                <a:gd name="textAreaBottom" fmla="*/ 1099800 h 1098720"/>
              </a:gdLst>
              <a:ahLst/>
              <a:cxnLst/>
              <a:rect l="textAreaLeft" t="textAreaTop" r="textAreaRight" b="textAreaBottom"/>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defRPr/>
              </a:pPr>
              <a:endParaRPr lang="en-US" sz="1800" b="0" u="none" strike="noStrike">
                <a:solidFill>
                  <a:schemeClr val="dk1"/>
                </a:solidFill>
                <a:latin typeface="Aptos"/>
                <a:ea typeface="Arial"/>
              </a:endParaRPr>
            </a:p>
          </p:txBody>
        </p:sp>
        <p:sp>
          <p:nvSpPr>
            <p:cNvPr id="141" name="Freeform: Shape 14"/>
            <p:cNvSpPr/>
            <p:nvPr/>
          </p:nvSpPr>
          <p:spPr bwMode="auto">
            <a:xfrm>
              <a:off x="0" y="3456000"/>
              <a:ext cx="12187800" cy="640440"/>
            </a:xfrm>
            <a:custGeom>
              <a:avLst/>
              <a:gdLst>
                <a:gd name="textAreaLeft" fmla="*/ 0 w 12187800"/>
                <a:gd name="textAreaRight" fmla="*/ 12188880 w 12187800"/>
                <a:gd name="textAreaTop" fmla="*/ 0 h 640440"/>
                <a:gd name="textAreaBottom" fmla="*/ 641520 h 640440"/>
              </a:gdLst>
              <a:ahLst/>
              <a:cxnLst/>
              <a:rect l="textAreaLeft" t="textAreaTop" r="textAreaRight" b="textAreaBottom"/>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defRPr/>
              </a:pPr>
              <a:endParaRPr lang="en-US" sz="1800" b="0" u="none" strike="noStrike">
                <a:solidFill>
                  <a:schemeClr val="dk1"/>
                </a:solidFill>
                <a:latin typeface="Aptos"/>
                <a:ea typeface="Arial"/>
              </a:endParaRPr>
            </a:p>
          </p:txBody>
        </p:sp>
        <p:sp>
          <p:nvSpPr>
            <p:cNvPr id="142" name="Freeform: Shape 15"/>
            <p:cNvSpPr/>
            <p:nvPr/>
          </p:nvSpPr>
          <p:spPr bwMode="auto">
            <a:xfrm>
              <a:off x="0" y="3153600"/>
              <a:ext cx="12187800" cy="901440"/>
            </a:xfrm>
            <a:custGeom>
              <a:avLst/>
              <a:gdLst>
                <a:gd name="textAreaLeft" fmla="*/ 0 w 12187800"/>
                <a:gd name="textAreaRight" fmla="*/ 12188880 w 12187800"/>
                <a:gd name="textAreaTop" fmla="*/ 0 h 901440"/>
                <a:gd name="textAreaBottom" fmla="*/ 902520 h 901440"/>
              </a:gdLst>
              <a:ahLst/>
              <a:cxnLst/>
              <a:rect l="textAreaLeft" t="textAreaTop" r="textAreaRight" b="textAreaBottom"/>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defRPr/>
              </a:pPr>
              <a:endParaRPr lang="en-US" sz="1800" b="0" u="none" strike="noStrike">
                <a:solidFill>
                  <a:schemeClr val="dk1"/>
                </a:solidFill>
                <a:latin typeface="Aptos"/>
                <a:ea typeface="Arial"/>
              </a:endParaRPr>
            </a:p>
          </p:txBody>
        </p:sp>
      </p:grpSp>
      <p:sp>
        <p:nvSpPr>
          <p:cNvPr id="143" name="PlaceHolder 2"/>
          <p:cNvSpPr>
            <a:spLocks noGrp="1"/>
          </p:cNvSpPr>
          <p:nvPr>
            <p:ph type="subTitle"/>
          </p:nvPr>
        </p:nvSpPr>
        <p:spPr bwMode="auto">
          <a:xfrm>
            <a:off x="794160" y="5770800"/>
            <a:ext cx="9415800" cy="483120"/>
          </a:xfrm>
          <a:prstGeom prst="rect">
            <a:avLst/>
          </a:prstGeom>
          <a:noFill/>
          <a:ln w="0">
            <a:noFill/>
          </a:ln>
        </p:spPr>
        <p:txBody>
          <a:bodyPr lIns="91440" tIns="45720" rIns="91440" bIns="45720" anchor="b">
            <a:normAutofit/>
          </a:bodyPr>
          <a:lstStyle/>
          <a:p>
            <a:pPr defTabSz="914400">
              <a:lnSpc>
                <a:spcPct val="90000"/>
              </a:lnSpc>
              <a:spcBef>
                <a:spcPts val="1001"/>
              </a:spcBef>
              <a:tabLst>
                <a:tab pos="0" algn="l"/>
              </a:tabLst>
              <a:defRPr/>
            </a:pPr>
            <a:r>
              <a:rPr lang="en-US" sz="2000" b="0" u="none" strike="noStrike">
                <a:solidFill>
                  <a:schemeClr val="dk2"/>
                </a:solidFill>
                <a:latin typeface="Aptos"/>
                <a:ea typeface="Arial"/>
              </a:rPr>
              <a:t>Alunos: Gabriel Nazaré e Ricardo Faria</a:t>
            </a:r>
            <a:endParaRPr lang="en-US" sz="2000" b="0" u="none" strike="noStrike">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97"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98"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2.2 - Protocolos Utilizados - MAVLink</a:t>
            </a:r>
            <a:endParaRPr lang="en-US" sz="4000" b="0" u="none" strike="noStrike">
              <a:solidFill>
                <a:srgbClr val="000000"/>
              </a:solidFill>
              <a:latin typeface="Arial"/>
            </a:endParaRPr>
          </a:p>
        </p:txBody>
      </p:sp>
      <p:sp>
        <p:nvSpPr>
          <p:cNvPr id="199"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00"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01" name="Google Shape;86;p40"/>
          <p:cNvSpPr/>
          <p:nvPr/>
        </p:nvSpPr>
        <p:spPr bwMode="auto">
          <a:xfrm>
            <a:off x="896760" y="2201760"/>
            <a:ext cx="10147680" cy="199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Dentre os diversos protocolos que podem ser utilizados para fazer o envio de dados de um drone para o seu receptor, o MAVLink é o protocolo mais utilizado por ser um pacote desenvolvido para utilização em veículos não tripulados, sendo projetado como uma biblioteca para envio de mensagens leves.</a:t>
            </a:r>
            <a:endParaRPr lang="en-US" sz="2000" b="0" u="none" strike="noStrike">
              <a:solidFill>
                <a:srgbClr val="000000"/>
              </a:solidFill>
              <a:latin typeface="Arial"/>
            </a:endParaRPr>
          </a:p>
          <a:p>
            <a:pPr algn="just" defTabSz="914400">
              <a:lnSpc>
                <a:spcPct val="125000"/>
              </a:lnSpc>
              <a:defRPr/>
            </a:pPr>
            <a:endParaRPr lang="en-US" sz="2000" b="0" u="none" strike="noStrike">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02"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03"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2.2 - Protocolos Utilizados - MAVLink</a:t>
            </a:r>
            <a:endParaRPr lang="en-US" sz="4000" b="0" u="none" strike="noStrike">
              <a:solidFill>
                <a:srgbClr val="000000"/>
              </a:solidFill>
              <a:latin typeface="Arial"/>
            </a:endParaRPr>
          </a:p>
        </p:txBody>
      </p:sp>
      <p:sp>
        <p:nvSpPr>
          <p:cNvPr id="204"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05"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06" name="Google Shape;86;p40"/>
          <p:cNvSpPr/>
          <p:nvPr/>
        </p:nvSpPr>
        <p:spPr bwMode="auto">
          <a:xfrm>
            <a:off x="896760" y="2201760"/>
            <a:ext cx="1014768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O MAVLink possui uma estrutura de pacotes, onde existem duas versões desse pacote:</a:t>
            </a:r>
            <a:endParaRPr lang="en-US" sz="2000" b="0" u="none" strike="noStrike">
              <a:solidFill>
                <a:srgbClr val="000000"/>
              </a:solidFill>
              <a:latin typeface="Arial"/>
            </a:endParaRPr>
          </a:p>
        </p:txBody>
      </p:sp>
      <p:pic>
        <p:nvPicPr>
          <p:cNvPr id="207" name="Picture 2" descr="A screenshot of a computer&#10;&#10;AI-generated content may be incorrect."/>
          <p:cNvPicPr/>
          <p:nvPr/>
        </p:nvPicPr>
        <p:blipFill>
          <a:blip r:embed="rId3"/>
          <a:stretch/>
        </p:blipFill>
        <p:spPr bwMode="auto">
          <a:xfrm>
            <a:off x="767520" y="3778920"/>
            <a:ext cx="5206680" cy="2660040"/>
          </a:xfrm>
          <a:prstGeom prst="rect">
            <a:avLst/>
          </a:prstGeom>
          <a:noFill/>
          <a:ln w="0">
            <a:noFill/>
          </a:ln>
        </p:spPr>
      </p:pic>
      <p:pic>
        <p:nvPicPr>
          <p:cNvPr id="208" name="Picture 3" descr="A close-up of a rectangular object&#10;&#10;AI-generated content may be incorrect."/>
          <p:cNvPicPr/>
          <p:nvPr/>
        </p:nvPicPr>
        <p:blipFill>
          <a:blip r:embed="rId4"/>
          <a:stretch/>
        </p:blipFill>
        <p:spPr bwMode="auto">
          <a:xfrm>
            <a:off x="770760" y="2945160"/>
            <a:ext cx="5200920" cy="830879"/>
          </a:xfrm>
          <a:prstGeom prst="rect">
            <a:avLst/>
          </a:prstGeom>
          <a:noFill/>
          <a:ln w="0">
            <a:noFill/>
          </a:ln>
        </p:spPr>
      </p:pic>
      <p:pic>
        <p:nvPicPr>
          <p:cNvPr id="209" name="Picture 8" descr="A screenshot of a computer&#10;&#10;AI-generated content may be incorrect."/>
          <p:cNvPicPr/>
          <p:nvPr/>
        </p:nvPicPr>
        <p:blipFill>
          <a:blip r:embed="rId5"/>
          <a:stretch/>
        </p:blipFill>
        <p:spPr bwMode="auto">
          <a:xfrm>
            <a:off x="6580440" y="3225240"/>
            <a:ext cx="4947480" cy="3410640"/>
          </a:xfrm>
          <a:prstGeom prst="rect">
            <a:avLst/>
          </a:prstGeom>
          <a:noFill/>
          <a:ln w="0">
            <a:noFill/>
          </a:ln>
        </p:spPr>
      </p:pic>
      <p:pic>
        <p:nvPicPr>
          <p:cNvPr id="210" name="Picture 9" descr="A green and grey rectangular box with black text&#10;&#10;AI-generated content may be incorrect."/>
          <p:cNvPicPr/>
          <p:nvPr/>
        </p:nvPicPr>
        <p:blipFill>
          <a:blip r:embed="rId6"/>
          <a:stretch/>
        </p:blipFill>
        <p:spPr bwMode="auto">
          <a:xfrm>
            <a:off x="6482160" y="2684519"/>
            <a:ext cx="5155560" cy="54324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11"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12"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2.3 - Demonstração</a:t>
            </a:r>
            <a:endParaRPr lang="en-US" sz="4000" b="0" u="none" strike="noStrike">
              <a:solidFill>
                <a:srgbClr val="000000"/>
              </a:solidFill>
              <a:latin typeface="Arial"/>
            </a:endParaRPr>
          </a:p>
        </p:txBody>
      </p:sp>
      <p:sp>
        <p:nvSpPr>
          <p:cNvPr id="213"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14"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15" name="Google Shape;86;p40"/>
          <p:cNvSpPr/>
          <p:nvPr/>
        </p:nvSpPr>
        <p:spPr bwMode="auto">
          <a:xfrm>
            <a:off x="896760" y="2201760"/>
            <a:ext cx="10147680" cy="275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Com os dados coletados do drone é possível fazer a demonstração desses dados de formas diferentes, em um drone sem a utilização do FPV os dados são automaticamente transferidos para softwares como o mission planner. Já em drones com a integração de um FPV, as informações podem ser integradas ao vídeo para que o piloto tenha uma melhor noção dos parâmetros de voo para conseguir atuar de forma correta.</a:t>
            </a:r>
            <a:endParaRPr lang="en-US" sz="2000" b="0" u="none" strike="noStrike">
              <a:solidFill>
                <a:srgbClr val="000000"/>
              </a:solidFill>
              <a:latin typeface="Arial"/>
            </a:endParaRPr>
          </a:p>
          <a:p>
            <a:pPr algn="just" defTabSz="914400">
              <a:lnSpc>
                <a:spcPct val="125000"/>
              </a:lnSpc>
              <a:defRPr/>
            </a:pPr>
            <a:endParaRPr lang="en-US" sz="2000" b="0" u="none" strike="noStrike">
              <a:solidFill>
                <a:srgbClr val="000000"/>
              </a:solidFill>
              <a:latin typeface="Arial"/>
            </a:endParaRPr>
          </a:p>
        </p:txBody>
      </p:sp>
      <p:pic>
        <p:nvPicPr>
          <p:cNvPr id="216" name="Picture 2" descr="A sun setting over a forest&#10;&#10;AI-generated content may be incorrect."/>
          <p:cNvPicPr/>
          <p:nvPr/>
        </p:nvPicPr>
        <p:blipFill>
          <a:blip r:embed="rId3"/>
          <a:stretch/>
        </p:blipFill>
        <p:spPr bwMode="auto">
          <a:xfrm>
            <a:off x="7039800" y="4276440"/>
            <a:ext cx="4002120" cy="225072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17" name="Down Arrow 7"/>
          <p:cNvSpPr/>
          <p:nvPr/>
        </p:nvSpPr>
        <p:spPr bwMode="auto">
          <a:xfrm rot="16199999">
            <a:off x="800280" y="1492560"/>
            <a:ext cx="3332519" cy="349812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18" name="PlaceHolder 1"/>
          <p:cNvSpPr>
            <a:spLocks noGrp="1"/>
          </p:cNvSpPr>
          <p:nvPr>
            <p:ph type="title"/>
          </p:nvPr>
        </p:nvSpPr>
        <p:spPr bwMode="auto">
          <a:xfrm>
            <a:off x="627120" y="1967400"/>
            <a:ext cx="3678840" cy="254628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defRPr/>
            </a:pPr>
            <a:r>
              <a:rPr lang="en-US" sz="3600" b="0" u="none" strike="noStrike">
                <a:solidFill>
                  <a:srgbClr val="FFFFFF"/>
                </a:solidFill>
                <a:latin typeface="Aptos Display"/>
                <a:ea typeface="Arial"/>
              </a:rPr>
              <a:t>3 – Transmissão de Vídeo</a:t>
            </a:r>
            <a:endParaRPr lang="en-US" sz="3600" b="0" u="none" strike="noStrike">
              <a:solidFill>
                <a:srgbClr val="000000"/>
              </a:solidFill>
              <a:latin typeface="Arial"/>
            </a:endParaRPr>
          </a:p>
        </p:txBody>
      </p:sp>
      <p:pic>
        <p:nvPicPr>
          <p:cNvPr id="2" name="Picture 1" descr="DJI FPV drone unboxed ahead of launch, reveals all - Flipboard">
            <a:extLst>
              <a:ext uri="{FF2B5EF4-FFF2-40B4-BE49-F238E27FC236}">
                <a16:creationId xmlns:a16="http://schemas.microsoft.com/office/drawing/2014/main" id="{EECD16E5-7A6B-AD81-28D7-E5089E1993E9}"/>
              </a:ext>
            </a:extLst>
          </p:cNvPr>
          <p:cNvPicPr>
            <a:picLocks noChangeAspect="1"/>
          </p:cNvPicPr>
          <p:nvPr/>
        </p:nvPicPr>
        <p:blipFill>
          <a:blip r:embed="rId3"/>
          <a:stretch>
            <a:fillRect/>
          </a:stretch>
        </p:blipFill>
        <p:spPr>
          <a:xfrm>
            <a:off x="6091824" y="1825668"/>
            <a:ext cx="4246323" cy="28308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19"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20"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3.1 – FPV e Transmissão de Videos </a:t>
            </a:r>
            <a:endParaRPr lang="en-US" sz="4000" b="0" u="none" strike="noStrike">
              <a:solidFill>
                <a:srgbClr val="000000"/>
              </a:solidFill>
              <a:latin typeface="Arial"/>
            </a:endParaRPr>
          </a:p>
        </p:txBody>
      </p:sp>
      <p:sp>
        <p:nvSpPr>
          <p:cNvPr id="221"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22"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223" name="Google Shape;86;p40"/>
          <p:cNvSpPr/>
          <p:nvPr/>
        </p:nvSpPr>
        <p:spPr bwMode="auto">
          <a:xfrm>
            <a:off x="896760" y="2201760"/>
            <a:ext cx="10147680" cy="275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 FPV é um sistema que permite a conexão entre o sistema de transmissão de imagem e o sistema de controle remoto.</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Os componentes do FPV são VTX (transmissor) e o VRX (receptor), ambos funcionam em bandas de frequência de 5.8GHz e 2.4GHz, específicas para tipos de usos diferentes.</a:t>
            </a:r>
            <a:endParaRPr lang="en-US" sz="2800" b="0" u="none" strike="noStrike">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24" name="Rectangle 1"/>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25"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3.1 – FPV e Transmissão de Videos </a:t>
            </a:r>
            <a:endParaRPr lang="en-US" sz="4000" b="0" u="none" strike="noStrike">
              <a:solidFill>
                <a:srgbClr val="000000"/>
              </a:solidFill>
              <a:latin typeface="Arial"/>
            </a:endParaRPr>
          </a:p>
        </p:txBody>
      </p:sp>
      <p:sp>
        <p:nvSpPr>
          <p:cNvPr id="226" name="Rectangle 2"/>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27" name="Rectangle 3"/>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28" name="Google Shape;86;p 1"/>
          <p:cNvSpPr/>
          <p:nvPr/>
        </p:nvSpPr>
        <p:spPr bwMode="auto">
          <a:xfrm>
            <a:off x="896760" y="2201760"/>
            <a:ext cx="10147680" cy="4107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A frequência de 5.8GHz é utilizada por causa de sua qualidade e velocidade de transmissão. Já a frequência de 2.4GHz é utilizada por cobrir uma distância maior de comunicação.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As ondas com frequências maiores conseguem carregar mais dados ao se dividirem no espaço em “pequenos carregadores”, atuando em mais ciclos por segundo. Entretanto, esses tipos de sinais são péssimos para penetrar obstáculos.</a:t>
            </a:r>
            <a:endParaRPr lang="en-US" sz="2800" b="0" u="none" strike="noStrike">
              <a:solidFill>
                <a:srgbClr val="000000"/>
              </a:solidFill>
              <a:latin typeface="Arial"/>
            </a:endParaRPr>
          </a:p>
          <a:p>
            <a:pPr marL="432000" algn="just" defTabSz="914400">
              <a:lnSpc>
                <a:spcPct val="125000"/>
              </a:lnSpc>
              <a:tabLst>
                <a:tab pos="0" algn="l"/>
              </a:tabLst>
              <a:defRPr/>
            </a:pPr>
            <a:endParaRPr lang="en-US" sz="2000" b="0" u="none" strike="noStrike">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29" name="Rectangle 7"/>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30"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3.1 – FPV e Transmissão de Videos </a:t>
            </a:r>
            <a:endParaRPr lang="en-US" sz="4000" b="0" u="none" strike="noStrike">
              <a:solidFill>
                <a:srgbClr val="000000"/>
              </a:solidFill>
              <a:latin typeface="Arial"/>
            </a:endParaRPr>
          </a:p>
        </p:txBody>
      </p:sp>
      <p:sp>
        <p:nvSpPr>
          <p:cNvPr id="231" name="Rectangle 8"/>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32" name="Rectangle 9"/>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33" name="Google Shape;86;p 2"/>
          <p:cNvSpPr/>
          <p:nvPr/>
        </p:nvSpPr>
        <p:spPr bwMode="auto">
          <a:xfrm>
            <a:off x="896760" y="2201760"/>
            <a:ext cx="10147680" cy="8578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nSpc>
                <a:spcPct val="90000"/>
              </a:lnSpc>
              <a:spcBef>
                <a:spcPts val="1417"/>
              </a:spcBef>
              <a:tabLst>
                <a:tab pos="0" algn="l"/>
              </a:tabLst>
              <a:defRPr/>
            </a:pPr>
            <a:r>
              <a:rPr lang="en-US" sz="2800" b="0" u="none" strike="noStrike">
                <a:solidFill>
                  <a:schemeClr val="dk1"/>
                </a:solidFill>
                <a:latin typeface="Arial"/>
                <a:ea typeface="Arial"/>
              </a:rPr>
              <a:t>Dessa forma, temos que ondas com frequências maiores são mais sucetíveis à interferências físicas.</a:t>
            </a:r>
            <a:endParaRPr lang="en-US" sz="2800" b="0" u="none" strike="noStrike">
              <a:solidFill>
                <a:srgbClr val="000000"/>
              </a:solidFill>
              <a:latin typeface="Arial"/>
            </a:endParaRPr>
          </a:p>
        </p:txBody>
      </p:sp>
      <p:pic>
        <p:nvPicPr>
          <p:cNvPr id="234" name="Picture 233"/>
          <p:cNvPicPr/>
          <p:nvPr/>
        </p:nvPicPr>
        <p:blipFill>
          <a:blip r:embed="rId3"/>
          <a:stretch/>
        </p:blipFill>
        <p:spPr bwMode="auto">
          <a:xfrm>
            <a:off x="4343400" y="3200400"/>
            <a:ext cx="3264120" cy="3264120"/>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35" name="Rectangle 10"/>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36"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3.2 – Sensores FPV</a:t>
            </a:r>
            <a:endParaRPr lang="en-US" sz="4000" b="0" u="none" strike="noStrike">
              <a:solidFill>
                <a:srgbClr val="000000"/>
              </a:solidFill>
              <a:latin typeface="Arial"/>
            </a:endParaRPr>
          </a:p>
        </p:txBody>
      </p:sp>
      <p:sp>
        <p:nvSpPr>
          <p:cNvPr id="237" name="Rectangle 11"/>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38" name="Rectangle 12"/>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39" name="Google Shape;86;p 3"/>
          <p:cNvSpPr/>
          <p:nvPr/>
        </p:nvSpPr>
        <p:spPr bwMode="auto">
          <a:xfrm>
            <a:off x="896760" y="2201760"/>
            <a:ext cx="10147680" cy="25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Os sensores FPV são divididos em 2 principais grupos, são eles: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 CMOS (baseados em transistores)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 CCD (baseados em capacitores)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Cada sensor tem sua particularidade:</a:t>
            </a:r>
            <a:endParaRPr lang="en-US" sz="2800" b="0" u="none" strike="noStrike">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40" name="Rectangle 13"/>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41"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3.2 – Sensores FPV</a:t>
            </a:r>
            <a:endParaRPr lang="en-US" sz="4000" b="0" u="none" strike="noStrike">
              <a:solidFill>
                <a:srgbClr val="000000"/>
              </a:solidFill>
              <a:latin typeface="Arial"/>
            </a:endParaRPr>
          </a:p>
        </p:txBody>
      </p:sp>
      <p:sp>
        <p:nvSpPr>
          <p:cNvPr id="242" name="Rectangle 14"/>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43" name="Rectangle 15"/>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44" name="Google Shape;86;p 4"/>
          <p:cNvSpPr/>
          <p:nvPr/>
        </p:nvSpPr>
        <p:spPr bwMode="auto">
          <a:xfrm>
            <a:off x="896760" y="2201760"/>
            <a:ext cx="10147680" cy="255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endParaRPr lang="en-US" sz="1400" b="0" u="none" strike="noStrike">
              <a:solidFill>
                <a:srgbClr val="000000"/>
              </a:solidFill>
              <a:latin typeface="Arial"/>
              <a:ea typeface="Arial"/>
            </a:endParaRPr>
          </a:p>
        </p:txBody>
      </p:sp>
      <p:pic>
        <p:nvPicPr>
          <p:cNvPr id="245" name="Picture 244"/>
          <p:cNvPicPr/>
          <p:nvPr/>
        </p:nvPicPr>
        <p:blipFill>
          <a:blip r:embed="rId3"/>
          <a:stretch/>
        </p:blipFill>
        <p:spPr bwMode="auto">
          <a:xfrm>
            <a:off x="1568880" y="2514600"/>
            <a:ext cx="9174600" cy="388548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46" name="Rectangle 16"/>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47"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3.2 – Sensores FPV</a:t>
            </a:r>
            <a:endParaRPr lang="en-US" sz="4000" b="0" u="none" strike="noStrike">
              <a:solidFill>
                <a:srgbClr val="000000"/>
              </a:solidFill>
              <a:latin typeface="Arial"/>
            </a:endParaRPr>
          </a:p>
        </p:txBody>
      </p:sp>
      <p:sp>
        <p:nvSpPr>
          <p:cNvPr id="248" name="Rectangle 20"/>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49" name="Rectangle 21"/>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50" name="Google Shape;86;p 6"/>
          <p:cNvSpPr/>
          <p:nvPr/>
        </p:nvSpPr>
        <p:spPr bwMode="auto">
          <a:xfrm>
            <a:off x="896760" y="2201760"/>
            <a:ext cx="10147680" cy="390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Os CCDs são sensores perfeitos para a gravação de vídeos e fotos, pelas tecnologias como Wide Dynamic Range e por causa do global shutter que permitem visão em ambientes de alto constraste e não são suscetíveis à vibrações, respectivamente.</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A camera CMOS é usada por causa de seu baixo consumo energético, baixa latência, melhor resolução e melhor performance em luzes baixas.</a:t>
            </a:r>
            <a:endParaRPr lang="en-US" sz="2800" b="0" u="none" strike="noStrike">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44"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45"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Sumário</a:t>
            </a:r>
            <a:endParaRPr lang="en-US" sz="4000" b="0" u="none" strike="noStrike">
              <a:solidFill>
                <a:srgbClr val="000000"/>
              </a:solidFill>
              <a:latin typeface="Arial"/>
            </a:endParaRPr>
          </a:p>
        </p:txBody>
      </p:sp>
      <p:sp>
        <p:nvSpPr>
          <p:cNvPr id="146"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47"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48" name="Google Shape;86;p40"/>
          <p:cNvSpPr/>
          <p:nvPr/>
        </p:nvSpPr>
        <p:spPr bwMode="auto">
          <a:xfrm>
            <a:off x="896760" y="2201760"/>
            <a:ext cx="5439960" cy="466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1" u="none" strike="noStrike">
                <a:solidFill>
                  <a:schemeClr val="dk1"/>
                </a:solidFill>
                <a:latin typeface="Arial"/>
                <a:ea typeface="Arial"/>
              </a:rPr>
              <a:t>1. Conceitos Básicos</a:t>
            </a:r>
            <a:endParaRPr lang="en-US" sz="2000" b="0" u="none" strike="noStrike">
              <a:solidFill>
                <a:srgbClr val="000000"/>
              </a:solidFill>
              <a:latin typeface="Arial"/>
            </a:endParaRPr>
          </a:p>
          <a:p>
            <a:pPr marL="457200" algn="just" defTabSz="914400">
              <a:lnSpc>
                <a:spcPct val="125000"/>
              </a:lnSpc>
              <a:defRPr/>
            </a:pPr>
            <a:r>
              <a:rPr lang="pt-BR" sz="2000" b="0" u="none" strike="noStrike">
                <a:solidFill>
                  <a:schemeClr val="dk1"/>
                </a:solidFill>
                <a:latin typeface="Arial"/>
                <a:ea typeface="Arial"/>
              </a:rPr>
              <a:t>1.1 - Frequências</a:t>
            </a:r>
            <a:endParaRPr lang="en-US" sz="2000" b="0" u="none" strike="noStrike">
              <a:solidFill>
                <a:srgbClr val="000000"/>
              </a:solidFill>
              <a:latin typeface="Arial"/>
            </a:endParaRPr>
          </a:p>
          <a:p>
            <a:pPr marL="457200" algn="just" defTabSz="914400">
              <a:lnSpc>
                <a:spcPct val="125000"/>
              </a:lnSpc>
              <a:defRPr/>
            </a:pPr>
            <a:r>
              <a:rPr lang="pt-BR" sz="2000" b="0" u="none" strike="noStrike">
                <a:solidFill>
                  <a:schemeClr val="dk1"/>
                </a:solidFill>
                <a:latin typeface="Arial"/>
                <a:ea typeface="Arial"/>
              </a:rPr>
              <a:t>1.2 - Antenas</a:t>
            </a:r>
            <a:endParaRPr lang="en-US" sz="2000" b="0" u="none" strike="noStrike">
              <a:solidFill>
                <a:srgbClr val="000000"/>
              </a:solidFill>
              <a:latin typeface="Arial"/>
            </a:endParaRPr>
          </a:p>
          <a:p>
            <a:pPr marL="457200" algn="just" defTabSz="914400">
              <a:lnSpc>
                <a:spcPct val="125000"/>
              </a:lnSpc>
              <a:tabLst>
                <a:tab pos="0" algn="l"/>
              </a:tabLst>
              <a:defRPr/>
            </a:pPr>
            <a:r>
              <a:rPr lang="pt-BR" sz="2000" b="0" u="none" strike="noStrike">
                <a:solidFill>
                  <a:schemeClr val="dk1"/>
                </a:solidFill>
                <a:latin typeface="Arial"/>
                <a:ea typeface="Arial"/>
              </a:rPr>
              <a:t>	</a:t>
            </a:r>
            <a:endParaRPr lang="en-US" sz="2000" b="0" u="none" strike="noStrike">
              <a:solidFill>
                <a:srgbClr val="000000"/>
              </a:solidFill>
              <a:latin typeface="Arial"/>
            </a:endParaRPr>
          </a:p>
          <a:p>
            <a:pPr marL="457200" algn="just" defTabSz="914400">
              <a:lnSpc>
                <a:spcPct val="125000"/>
              </a:lnSpc>
              <a:tabLst>
                <a:tab pos="0" algn="l"/>
              </a:tabLst>
              <a:defRPr/>
            </a:pPr>
            <a:r>
              <a:rPr lang="pt-BR" sz="2000" b="1" u="none" strike="noStrike">
                <a:solidFill>
                  <a:schemeClr val="dk1"/>
                </a:solidFill>
                <a:latin typeface="Arial"/>
                <a:ea typeface="Arial"/>
              </a:rPr>
              <a:t>2. Transmissão de Dados</a:t>
            </a:r>
            <a:endParaRPr lang="en-US" sz="2000" b="0" u="none" strike="noStrike">
              <a:solidFill>
                <a:srgbClr val="000000"/>
              </a:solidFill>
              <a:latin typeface="Arial"/>
            </a:endParaRPr>
          </a:p>
          <a:p>
            <a:pPr marL="457200" algn="just" defTabSz="914400">
              <a:lnSpc>
                <a:spcPct val="125000"/>
              </a:lnSpc>
              <a:tabLst>
                <a:tab pos="0" algn="l"/>
              </a:tabLst>
              <a:defRPr/>
            </a:pPr>
            <a:r>
              <a:rPr lang="pt-BR" sz="2000" b="0" u="none" strike="noStrike">
                <a:solidFill>
                  <a:schemeClr val="dk1"/>
                </a:solidFill>
                <a:latin typeface="Arial"/>
                <a:ea typeface="Arial"/>
              </a:rPr>
              <a:t>2.1 - Dados Enviados</a:t>
            </a:r>
            <a:endParaRPr lang="en-US" sz="2000" b="0" u="none" strike="noStrike">
              <a:solidFill>
                <a:srgbClr val="000000"/>
              </a:solidFill>
              <a:latin typeface="Arial"/>
            </a:endParaRPr>
          </a:p>
          <a:p>
            <a:pPr marL="457200" algn="just" defTabSz="914400">
              <a:lnSpc>
                <a:spcPct val="125000"/>
              </a:lnSpc>
              <a:tabLst>
                <a:tab pos="0" algn="l"/>
              </a:tabLst>
              <a:defRPr/>
            </a:pPr>
            <a:r>
              <a:rPr lang="pt-BR" sz="2000" b="0" u="none" strike="noStrike">
                <a:solidFill>
                  <a:schemeClr val="dk1"/>
                </a:solidFill>
                <a:latin typeface="Arial"/>
                <a:ea typeface="Arial"/>
              </a:rPr>
              <a:t>2.2 - Protocolos Utilizados - MAVLink</a:t>
            </a:r>
            <a:endParaRPr lang="en-US" sz="2000" b="0" u="none" strike="noStrike">
              <a:solidFill>
                <a:srgbClr val="000000"/>
              </a:solidFill>
              <a:latin typeface="Arial"/>
            </a:endParaRPr>
          </a:p>
          <a:p>
            <a:pPr marL="457200" algn="just" defTabSz="914400">
              <a:lnSpc>
                <a:spcPct val="125000"/>
              </a:lnSpc>
              <a:tabLst>
                <a:tab pos="0" algn="l"/>
              </a:tabLst>
              <a:defRPr/>
            </a:pPr>
            <a:r>
              <a:rPr lang="pt-BR" sz="2000" b="0" u="none" strike="noStrike">
                <a:solidFill>
                  <a:schemeClr val="dk1"/>
                </a:solidFill>
                <a:latin typeface="Arial"/>
                <a:ea typeface="Arial"/>
              </a:rPr>
              <a:t>2.3 - Demonstração</a:t>
            </a:r>
            <a:endParaRPr lang="en-US" sz="2000" b="0" u="none" strike="noStrike">
              <a:solidFill>
                <a:srgbClr val="000000"/>
              </a:solidFill>
              <a:latin typeface="Arial"/>
            </a:endParaRPr>
          </a:p>
          <a:p>
            <a:pPr marL="457200" algn="just" defTabSz="914400">
              <a:lnSpc>
                <a:spcPct val="125000"/>
              </a:lnSpc>
              <a:tabLst>
                <a:tab pos="0" algn="l"/>
              </a:tabLst>
              <a:defRPr/>
            </a:pPr>
            <a:endParaRPr lang="en-US" sz="2000" b="0" u="none" strike="noStrike">
              <a:solidFill>
                <a:srgbClr val="000000"/>
              </a:solidFill>
              <a:latin typeface="Arial"/>
            </a:endParaRPr>
          </a:p>
          <a:p>
            <a:pPr marL="457200" algn="just" defTabSz="914400">
              <a:lnSpc>
                <a:spcPct val="125000"/>
              </a:lnSpc>
              <a:tabLst>
                <a:tab pos="0" algn="l"/>
              </a:tabLst>
              <a:defRPr/>
            </a:pPr>
            <a:endParaRPr lang="en-US" sz="2000" b="0" u="none" strike="noStrike">
              <a:solidFill>
                <a:srgbClr val="000000"/>
              </a:solidFill>
              <a:latin typeface="Arial"/>
            </a:endParaRPr>
          </a:p>
          <a:p>
            <a:pPr marL="285840" indent="-158760" algn="just" defTabSz="914400">
              <a:lnSpc>
                <a:spcPct val="125000"/>
              </a:lnSpc>
              <a:tabLst>
                <a:tab pos="0" algn="l"/>
              </a:tabLst>
              <a:defRPr/>
            </a:pPr>
            <a:endParaRPr lang="en-US" sz="2000" b="0" u="none" strike="noStrike">
              <a:solidFill>
                <a:srgbClr val="000000"/>
              </a:solidFill>
              <a:latin typeface="Arial"/>
            </a:endParaRPr>
          </a:p>
          <a:p>
            <a:pPr marL="285840" algn="just" defTabSz="914400">
              <a:lnSpc>
                <a:spcPct val="125000"/>
              </a:lnSpc>
              <a:tabLst>
                <a:tab pos="0" algn="l"/>
              </a:tabLst>
              <a:defRPr/>
            </a:pPr>
            <a:endParaRPr lang="en-US" sz="2000" b="0" u="none" strike="noStrike">
              <a:solidFill>
                <a:srgbClr val="000000"/>
              </a:solidFill>
              <a:latin typeface="Arial"/>
            </a:endParaRPr>
          </a:p>
        </p:txBody>
      </p:sp>
      <p:sp>
        <p:nvSpPr>
          <p:cNvPr id="149" name="Google Shape;88;p40"/>
          <p:cNvSpPr/>
          <p:nvPr/>
        </p:nvSpPr>
        <p:spPr bwMode="auto">
          <a:xfrm>
            <a:off x="6095880" y="2201760"/>
            <a:ext cx="5942520" cy="268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defRPr/>
            </a:pPr>
            <a:r>
              <a:rPr lang="pt-BR" sz="2000" b="1" u="none" strike="noStrike" dirty="0">
                <a:solidFill>
                  <a:schemeClr val="dk1"/>
                </a:solidFill>
                <a:latin typeface="Arial"/>
                <a:ea typeface="Arial"/>
              </a:rPr>
              <a:t>3. Transmissão de Vídeo</a:t>
            </a:r>
            <a:endParaRPr lang="en-US" sz="2000" b="0" u="none" strike="noStrike" dirty="0">
              <a:solidFill>
                <a:schemeClr val="dk1"/>
              </a:solidFill>
              <a:latin typeface="Arial"/>
            </a:endParaRPr>
          </a:p>
          <a:p>
            <a:pPr algn="just" defTabSz="914400">
              <a:lnSpc>
                <a:spcPct val="138000"/>
              </a:lnSpc>
              <a:tabLst>
                <a:tab pos="0" algn="l"/>
              </a:tabLst>
              <a:defRPr/>
            </a:pPr>
            <a:r>
              <a:rPr lang="pt-BR" sz="2000" b="1" u="none" strike="noStrike" dirty="0">
                <a:solidFill>
                  <a:schemeClr val="dk1"/>
                </a:solidFill>
                <a:latin typeface="Arial"/>
                <a:ea typeface="Arial"/>
              </a:rPr>
              <a:t>	</a:t>
            </a:r>
            <a:r>
              <a:rPr lang="pt-BR" sz="2000" b="0" u="none" strike="noStrike" dirty="0">
                <a:solidFill>
                  <a:schemeClr val="dk1"/>
                </a:solidFill>
                <a:latin typeface="Arial"/>
                <a:ea typeface="Arial"/>
              </a:rPr>
              <a:t>3.1 – FPV e Transmissão de </a:t>
            </a:r>
            <a:r>
              <a:rPr lang="pt-BR" sz="2000" b="0" u="none" strike="noStrike" dirty="0" err="1">
                <a:solidFill>
                  <a:schemeClr val="dk1"/>
                </a:solidFill>
                <a:latin typeface="Arial"/>
                <a:ea typeface="Arial"/>
              </a:rPr>
              <a:t>Videos</a:t>
            </a:r>
            <a:r>
              <a:rPr lang="pt-BR" sz="2000" b="0" u="none" strike="noStrike" dirty="0">
                <a:solidFill>
                  <a:schemeClr val="dk1"/>
                </a:solidFill>
                <a:latin typeface="Arial"/>
                <a:ea typeface="Arial"/>
              </a:rPr>
              <a:t> </a:t>
            </a:r>
            <a:endParaRPr lang="en-US" sz="2000" b="0" u="none" strike="noStrike" dirty="0">
              <a:solidFill>
                <a:schemeClr val="dk1"/>
              </a:solidFill>
              <a:latin typeface="Arial"/>
            </a:endParaRPr>
          </a:p>
          <a:p>
            <a:pPr algn="just" defTabSz="914400">
              <a:lnSpc>
                <a:spcPct val="138000"/>
              </a:lnSpc>
              <a:tabLst>
                <a:tab pos="0" algn="l"/>
              </a:tabLst>
              <a:defRPr/>
            </a:pPr>
            <a:r>
              <a:rPr lang="pt-BR" sz="2000" b="0" u="none" strike="noStrike" dirty="0">
                <a:solidFill>
                  <a:schemeClr val="dk1"/>
                </a:solidFill>
                <a:latin typeface="Arial"/>
                <a:ea typeface="Arial"/>
              </a:rPr>
              <a:t>	3.2 – Sensores FPV</a:t>
            </a:r>
            <a:endParaRPr lang="en-US" sz="2000" b="0" u="none" strike="noStrike" dirty="0">
              <a:solidFill>
                <a:schemeClr val="dk1"/>
              </a:solidFill>
              <a:latin typeface="Arial"/>
            </a:endParaRPr>
          </a:p>
          <a:p>
            <a:pPr algn="just" defTabSz="914400">
              <a:lnSpc>
                <a:spcPct val="138000"/>
              </a:lnSpc>
              <a:tabLst>
                <a:tab pos="0" algn="l"/>
              </a:tabLst>
              <a:defRPr/>
            </a:pPr>
            <a:r>
              <a:rPr lang="pt-BR" sz="2000" b="0" u="none" strike="noStrike" dirty="0">
                <a:solidFill>
                  <a:schemeClr val="dk1"/>
                </a:solidFill>
                <a:latin typeface="Arial"/>
                <a:ea typeface="Arial"/>
              </a:rPr>
              <a:t>	3.3 – </a:t>
            </a:r>
            <a:r>
              <a:rPr lang="pt-BR" sz="2000" b="0" u="none" strike="noStrike" dirty="0" err="1">
                <a:solidFill>
                  <a:schemeClr val="dk1"/>
                </a:solidFill>
                <a:latin typeface="Arial"/>
                <a:ea typeface="Arial"/>
              </a:rPr>
              <a:t>OSDs</a:t>
            </a:r>
            <a:endParaRPr lang="en-US" sz="2000" b="0" u="none" strike="noStrike" dirty="0" err="1">
              <a:solidFill>
                <a:schemeClr val="dk1"/>
              </a:solidFill>
              <a:latin typeface="Arial"/>
            </a:endParaRPr>
          </a:p>
          <a:p>
            <a:pPr algn="just" defTabSz="914400">
              <a:lnSpc>
                <a:spcPct val="138000"/>
              </a:lnSpc>
              <a:tabLst>
                <a:tab pos="0" algn="l"/>
              </a:tabLst>
              <a:defRPr/>
            </a:pPr>
            <a:r>
              <a:rPr lang="pt-BR" sz="2000" b="0" u="none" strike="noStrike" dirty="0">
                <a:solidFill>
                  <a:schemeClr val="dk1"/>
                </a:solidFill>
                <a:latin typeface="Arial"/>
                <a:ea typeface="Arial"/>
              </a:rPr>
              <a:t>	3.5 – Protocolos de Transmissão de </a:t>
            </a:r>
            <a:r>
              <a:rPr lang="pt-BR" sz="2000" b="0" u="none" strike="noStrike" dirty="0" err="1">
                <a:solidFill>
                  <a:schemeClr val="dk1"/>
                </a:solidFill>
                <a:latin typeface="Arial"/>
                <a:ea typeface="Arial"/>
              </a:rPr>
              <a:t>video</a:t>
            </a:r>
            <a:endParaRPr lang="en-US" sz="2000" b="0" u="none" strike="noStrike" dirty="0" err="1">
              <a:solidFill>
                <a:schemeClr val="dk1"/>
              </a:solidFill>
              <a:latin typeface="Arial"/>
            </a:endParaRPr>
          </a:p>
          <a:p>
            <a:pPr defTabSz="914400">
              <a:lnSpc>
                <a:spcPct val="100000"/>
              </a:lnSpc>
              <a:defRPr/>
            </a:pPr>
            <a:endParaRPr lang="en-US" sz="2000" b="0" u="none" strike="noStrike">
              <a:solidFill>
                <a:srgbClr val="000000"/>
              </a:solidFill>
              <a:latin typeface="Arial"/>
            </a:endParaRPr>
          </a:p>
          <a:p>
            <a:pPr>
              <a:defRPr/>
            </a:pPr>
            <a:r>
              <a:rPr lang="pt-BR" sz="2000" b="1" u="none" strike="noStrike" dirty="0">
                <a:solidFill>
                  <a:schemeClr val="dk1"/>
                </a:solidFill>
                <a:latin typeface="Arial"/>
                <a:ea typeface="Arial"/>
              </a:rPr>
              <a:t>4. </a:t>
            </a:r>
            <a:r>
              <a:rPr lang="pt-BR" sz="2000" b="1" dirty="0">
                <a:solidFill>
                  <a:schemeClr val="dk1"/>
                </a:solidFill>
                <a:latin typeface="Arial"/>
                <a:ea typeface="Arial"/>
              </a:rPr>
              <a:t>Esquema Elétrico</a:t>
            </a:r>
            <a:endParaRPr lang="en-US" sz="2000" b="0" u="none" strike="noStrike" dirty="0">
              <a:solidFill>
                <a:schemeClr val="dk1"/>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51" name="Rectangle 23"/>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52"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3.3 – OSDs</a:t>
            </a:r>
            <a:endParaRPr lang="en-US" sz="4000" b="0" u="none" strike="noStrike">
              <a:solidFill>
                <a:srgbClr val="000000"/>
              </a:solidFill>
              <a:latin typeface="Arial"/>
            </a:endParaRPr>
          </a:p>
        </p:txBody>
      </p:sp>
      <p:sp>
        <p:nvSpPr>
          <p:cNvPr id="253" name="Rectangle 24"/>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54" name="Rectangle 25"/>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55" name="Google Shape;86;p 7"/>
          <p:cNvSpPr/>
          <p:nvPr/>
        </p:nvSpPr>
        <p:spPr bwMode="auto">
          <a:xfrm>
            <a:off x="896760" y="2201760"/>
            <a:ext cx="10147680" cy="219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Os OSDs são dispositivos integrados ao Ardupilot que permitem a sobreposição de dados de telemetria, isto é, a visualização de dados sobre o vídeo.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Ele não é um componente necessário, mas é importante para a segurança do drone.</a:t>
            </a:r>
            <a:endParaRPr lang="en-US" sz="2800" b="0" u="none" strike="noStrike">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56" name="Rectangle 26"/>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57"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3.3 – OSDs</a:t>
            </a:r>
            <a:endParaRPr lang="en-US" sz="4000" b="0" u="none" strike="noStrike">
              <a:solidFill>
                <a:srgbClr val="000000"/>
              </a:solidFill>
              <a:latin typeface="Arial"/>
            </a:endParaRPr>
          </a:p>
        </p:txBody>
      </p:sp>
      <p:sp>
        <p:nvSpPr>
          <p:cNvPr id="258" name="Rectangle 27"/>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59" name="Rectangle 28"/>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60" name="Google Shape;86;p 8"/>
          <p:cNvSpPr/>
          <p:nvPr/>
        </p:nvSpPr>
        <p:spPr bwMode="auto">
          <a:xfrm>
            <a:off x="896760" y="2201760"/>
            <a:ext cx="10147680" cy="219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nSpc>
                <a:spcPct val="90000"/>
              </a:lnSpc>
              <a:spcBef>
                <a:spcPts val="1417"/>
              </a:spcBef>
              <a:tabLst>
                <a:tab pos="0" algn="l"/>
              </a:tabLst>
              <a:defRPr/>
            </a:pPr>
            <a:endParaRPr lang="en-US" sz="1400" b="0" u="none" strike="noStrike">
              <a:solidFill>
                <a:srgbClr val="000000"/>
              </a:solidFill>
              <a:latin typeface="Arial"/>
              <a:ea typeface="Arial"/>
            </a:endParaRPr>
          </a:p>
        </p:txBody>
      </p:sp>
      <p:pic>
        <p:nvPicPr>
          <p:cNvPr id="261" name="Picture 260"/>
          <p:cNvPicPr/>
          <p:nvPr/>
        </p:nvPicPr>
        <p:blipFill>
          <a:blip r:embed="rId3"/>
          <a:stretch/>
        </p:blipFill>
        <p:spPr bwMode="auto">
          <a:xfrm>
            <a:off x="3007800" y="1972800"/>
            <a:ext cx="6171480" cy="454932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62" name="Rectangle 29"/>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63"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3.3 – OSDs</a:t>
            </a:r>
            <a:endParaRPr lang="en-US" sz="4000" b="0" u="none" strike="noStrike">
              <a:solidFill>
                <a:srgbClr val="000000"/>
              </a:solidFill>
              <a:latin typeface="Arial"/>
            </a:endParaRPr>
          </a:p>
        </p:txBody>
      </p:sp>
      <p:sp>
        <p:nvSpPr>
          <p:cNvPr id="264" name="Rectangle 30"/>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65" name="Rectangle 31"/>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66" name="Google Shape;86;p 9"/>
          <p:cNvSpPr/>
          <p:nvPr/>
        </p:nvSpPr>
        <p:spPr bwMode="auto">
          <a:xfrm>
            <a:off x="896760" y="2201760"/>
            <a:ext cx="10147680" cy="462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Podemos disponibilizar alguns tipos de dados no OSD como: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Tempo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Bateria</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Tensão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Força do sinal de rádio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GPS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Modo de voô</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67" name="Rectangle 32"/>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68"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3.3 – OSDs</a:t>
            </a:r>
            <a:endParaRPr lang="en-US" sz="4000" b="0" u="none" strike="noStrike">
              <a:solidFill>
                <a:srgbClr val="000000"/>
              </a:solidFill>
              <a:latin typeface="Arial"/>
            </a:endParaRPr>
          </a:p>
        </p:txBody>
      </p:sp>
      <p:sp>
        <p:nvSpPr>
          <p:cNvPr id="269" name="Rectangle 33"/>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70" name="Rectangle 34"/>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71" name="Google Shape;86;p 10"/>
          <p:cNvSpPr/>
          <p:nvPr/>
        </p:nvSpPr>
        <p:spPr bwMode="auto">
          <a:xfrm>
            <a:off x="896760" y="2201760"/>
            <a:ext cx="10147680" cy="313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Há diferentes tipos de OSD, o que utilizaremos será um dependente da controladora de voô chamada MinimOSD que irá apenas disponibilizar o texto na tela, nos restringindo à apenas o que a controladora nos fornece.</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O MinimOSD utilizará o protocolo MAVLink 1, já apresentado anteriormente.</a:t>
            </a:r>
            <a:endParaRPr lang="en-US" sz="2800" b="0" u="none" strike="noStrike">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72" name="Rectangle 17"/>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73"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3.4 - Protocolos de trasmissão de vídeo</a:t>
            </a:r>
            <a:endParaRPr lang="en-US" sz="4000" b="0" u="none" strike="noStrike">
              <a:solidFill>
                <a:srgbClr val="000000"/>
              </a:solidFill>
              <a:latin typeface="Arial"/>
            </a:endParaRPr>
          </a:p>
        </p:txBody>
      </p:sp>
      <p:sp>
        <p:nvSpPr>
          <p:cNvPr id="274" name="Rectangle 18"/>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75" name="Rectangle 22"/>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76" name="Google Shape;86;p 5"/>
          <p:cNvSpPr/>
          <p:nvPr/>
        </p:nvSpPr>
        <p:spPr bwMode="auto">
          <a:xfrm>
            <a:off x="896760" y="2201760"/>
            <a:ext cx="10147680" cy="273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Os protocolos existentes para a transmissão de vídeo são:</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Analógicos: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 NTSC e PAL</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Digitais:</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	- MAVLINK2.0 - Camera Protocol v2</a:t>
            </a:r>
            <a:endParaRPr lang="en-US" sz="2800" b="0" u="none" strike="noStrike">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77" name="Rectangle 35"/>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78"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3.4 - Protocolos de trasmissão de vídeo</a:t>
            </a:r>
            <a:endParaRPr lang="en-US" sz="4000" b="0" u="none" strike="noStrike">
              <a:solidFill>
                <a:srgbClr val="000000"/>
              </a:solidFill>
              <a:latin typeface="Arial"/>
            </a:endParaRPr>
          </a:p>
        </p:txBody>
      </p:sp>
      <p:sp>
        <p:nvSpPr>
          <p:cNvPr id="279" name="Rectangle 36"/>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80" name="Rectangle 37"/>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81" name="Google Shape;86;p 11"/>
          <p:cNvSpPr/>
          <p:nvPr/>
        </p:nvSpPr>
        <p:spPr bwMode="auto">
          <a:xfrm>
            <a:off x="896760" y="2201760"/>
            <a:ext cx="10147680" cy="487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Os protocolos analógicos já existiam antes do surgimento dos drones. O PAL é datado de meados dos anos 50 e é usado primariamente para a transmissão analógica de canais de televisão nos continentes Africano, Europeu, Sul-Americano, Asiático e Oceânico. O NTSC é menos utilizado, sendo empregado no continentes Norte-Americano e alguns países da Ásia</a:t>
            </a: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No MAVLINK2.0, temos um microserviço embutido chamado Camera Protocol V2 responsável por configurar payloads e requisitar status. Ele irá prover métodos básicos para captura de vídeo, foto e streaming.</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82" name="Rectangle 50"/>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83"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3.4 - Protocolos de trasmissão de vídeo</a:t>
            </a:r>
            <a:endParaRPr lang="en-US" sz="4000" b="0" u="none" strike="noStrike">
              <a:solidFill>
                <a:srgbClr val="000000"/>
              </a:solidFill>
              <a:latin typeface="Arial"/>
            </a:endParaRPr>
          </a:p>
        </p:txBody>
      </p:sp>
      <p:sp>
        <p:nvSpPr>
          <p:cNvPr id="284" name="Rectangle 51"/>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85" name="Rectangle 52"/>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86" name="Google Shape;86;p 16"/>
          <p:cNvSpPr/>
          <p:nvPr/>
        </p:nvSpPr>
        <p:spPr bwMode="auto">
          <a:xfrm>
            <a:off x="896760" y="2201760"/>
            <a:ext cx="10147680" cy="162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No Camera Protocol v2 do MAVLink, cada transmissão possui um tipo de pacote. Elas são divididas em mensagens, comandos e enums.</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87" name="Rectangle 38"/>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88"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3.4 - Protocolos de trasmissão de vídeo</a:t>
            </a:r>
            <a:endParaRPr lang="en-US" sz="4000" b="0" u="none" strike="noStrike">
              <a:solidFill>
                <a:srgbClr val="000000"/>
              </a:solidFill>
              <a:latin typeface="Arial"/>
            </a:endParaRPr>
          </a:p>
        </p:txBody>
      </p:sp>
      <p:sp>
        <p:nvSpPr>
          <p:cNvPr id="289" name="Rectangle 39"/>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90" name="Rectangle 40"/>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91" name="Google Shape;86;p 12"/>
          <p:cNvSpPr/>
          <p:nvPr/>
        </p:nvSpPr>
        <p:spPr bwMode="auto">
          <a:xfrm>
            <a:off x="896760" y="2201760"/>
            <a:ext cx="10147680" cy="47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Se utilizarmos os protocólos analógicos, qual devo utilizar?</a:t>
            </a:r>
            <a:endParaRPr lang="en-US" sz="2800" b="0" u="none" strike="noStrike">
              <a:solidFill>
                <a:srgbClr val="000000"/>
              </a:solidFill>
              <a:latin typeface="Arial"/>
            </a:endParaRPr>
          </a:p>
        </p:txBody>
      </p:sp>
      <p:pic>
        <p:nvPicPr>
          <p:cNvPr id="292" name="Picture 291"/>
          <p:cNvPicPr/>
          <p:nvPr/>
        </p:nvPicPr>
        <p:blipFill>
          <a:blip r:embed="rId3"/>
          <a:stretch/>
        </p:blipFill>
        <p:spPr bwMode="auto">
          <a:xfrm>
            <a:off x="1371600" y="2743200"/>
            <a:ext cx="10057680" cy="373644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93" name="Rectangle 47"/>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94"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3.4 - Protocolos de trasmissão de vídeo</a:t>
            </a:r>
            <a:endParaRPr lang="en-US" sz="4000" b="0" u="none" strike="noStrike">
              <a:solidFill>
                <a:srgbClr val="000000"/>
              </a:solidFill>
              <a:latin typeface="Arial"/>
            </a:endParaRPr>
          </a:p>
        </p:txBody>
      </p:sp>
      <p:sp>
        <p:nvSpPr>
          <p:cNvPr id="295" name="Rectangle 48"/>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96" name="Rectangle 49"/>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297" name="Google Shape;86;p 15"/>
          <p:cNvSpPr/>
          <p:nvPr/>
        </p:nvSpPr>
        <p:spPr bwMode="auto">
          <a:xfrm>
            <a:off x="896760" y="2201760"/>
            <a:ext cx="10147680" cy="237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r>
              <a:rPr lang="en-US" sz="2800" b="0" u="none" strike="noStrike">
                <a:solidFill>
                  <a:schemeClr val="dk1"/>
                </a:solidFill>
                <a:latin typeface="Arial"/>
                <a:ea typeface="Arial"/>
              </a:rPr>
              <a:t>A resposta anterior não valeria de nada no Brasil.</a:t>
            </a:r>
            <a:endParaRPr lang="en-US" sz="2800" b="0" u="none" strike="noStrike">
              <a:solidFill>
                <a:srgbClr val="000000"/>
              </a:solidFill>
              <a:latin typeface="Arial"/>
            </a:endParaRPr>
          </a:p>
          <a:p>
            <a:pPr marL="432000" algn="just">
              <a:lnSpc>
                <a:spcPct val="90000"/>
              </a:lnSpc>
              <a:spcBef>
                <a:spcPts val="1417"/>
              </a:spcBef>
              <a:tabLst>
                <a:tab pos="0" algn="l"/>
              </a:tabLst>
              <a:defRPr/>
            </a:pPr>
            <a:endParaRPr lang="en-US" sz="2800" b="0" u="none" strike="noStrike">
              <a:solidFill>
                <a:srgbClr val="000000"/>
              </a:solidFill>
              <a:latin typeface="Arial"/>
            </a:endParaRPr>
          </a:p>
          <a:p>
            <a:pPr marL="432000" algn="just">
              <a:lnSpc>
                <a:spcPct val="90000"/>
              </a:lnSpc>
              <a:spcBef>
                <a:spcPts val="1417"/>
              </a:spcBef>
              <a:tabLst>
                <a:tab pos="0" algn="l"/>
              </a:tabLst>
              <a:defRPr/>
            </a:pPr>
            <a:r>
              <a:rPr lang="en-US" sz="2800" b="0" u="none" strike="noStrike">
                <a:solidFill>
                  <a:schemeClr val="dk1"/>
                </a:solidFill>
                <a:latin typeface="Arial"/>
                <a:ea typeface="Arial"/>
              </a:rPr>
              <a:t>O Brasil utiliza uma frequência de rede elétrica de 60Hz ao utilizar o protocolo PAL-M, uma variação do PAL que se assemelha ao NTSC.</a:t>
            </a:r>
            <a:endParaRPr lang="en-US" sz="2800" b="0" u="none" strike="noStrike">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298" name="Down Arrow 1"/>
          <p:cNvSpPr/>
          <p:nvPr/>
        </p:nvSpPr>
        <p:spPr bwMode="auto">
          <a:xfrm rot="16199999">
            <a:off x="800280" y="1492560"/>
            <a:ext cx="3332519" cy="349812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299" name="PlaceHolder 1"/>
          <p:cNvSpPr>
            <a:spLocks noGrp="1"/>
          </p:cNvSpPr>
          <p:nvPr>
            <p:ph type="title"/>
          </p:nvPr>
        </p:nvSpPr>
        <p:spPr bwMode="auto">
          <a:xfrm>
            <a:off x="627120" y="1967400"/>
            <a:ext cx="3877169" cy="2546280"/>
          </a:xfrm>
          <a:prstGeom prst="rect">
            <a:avLst/>
          </a:prstGeom>
          <a:noFill/>
          <a:ln w="0">
            <a:noFill/>
          </a:ln>
        </p:spPr>
        <p:txBody>
          <a:bodyPr lIns="91440" tIns="45720" rIns="91440" bIns="45720" anchor="ctr">
            <a:normAutofit/>
          </a:bodyPr>
          <a:lstStyle/>
          <a:p>
            <a:pPr algn="ctr">
              <a:tabLst>
                <a:tab pos="0" algn="l"/>
              </a:tabLst>
              <a:defRPr/>
            </a:pPr>
            <a:r>
              <a:rPr lang="en-US" sz="3600" b="0" u="none" strike="noStrike" dirty="0">
                <a:solidFill>
                  <a:srgbClr val="FFFFFF"/>
                </a:solidFill>
                <a:latin typeface="Aptos Display"/>
                <a:ea typeface="Arial"/>
              </a:rPr>
              <a:t>4 – </a:t>
            </a:r>
            <a:r>
              <a:rPr lang="en-US" sz="3600" dirty="0" err="1">
                <a:solidFill>
                  <a:srgbClr val="FFFFFF"/>
                </a:solidFill>
                <a:latin typeface="Aptos Display"/>
                <a:ea typeface="Arial"/>
              </a:rPr>
              <a:t>Esquema</a:t>
            </a:r>
            <a:r>
              <a:rPr lang="en-US" sz="3600" dirty="0">
                <a:solidFill>
                  <a:srgbClr val="FFFFFF"/>
                </a:solidFill>
                <a:latin typeface="Aptos Display"/>
                <a:ea typeface="Arial"/>
              </a:rPr>
              <a:t> </a:t>
            </a:r>
            <a:r>
              <a:rPr lang="en-US" sz="3600" dirty="0" err="1">
                <a:solidFill>
                  <a:srgbClr val="FFFFFF"/>
                </a:solidFill>
                <a:latin typeface="Aptos Display"/>
                <a:ea typeface="Arial"/>
              </a:rPr>
              <a:t>elétrico</a:t>
            </a:r>
            <a:endParaRPr lang="en-US" sz="3600" b="0" u="none" strike="noStrike" dirty="0" err="1">
              <a:solidFill>
                <a:srgbClr val="FFFFFF"/>
              </a:solidFill>
              <a:latin typeface="Aptos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50" name="Down Arrow 7"/>
          <p:cNvSpPr/>
          <p:nvPr/>
        </p:nvSpPr>
        <p:spPr bwMode="auto">
          <a:xfrm rot="16199999">
            <a:off x="800280" y="1492560"/>
            <a:ext cx="3332519" cy="349812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51" name="PlaceHolder 1"/>
          <p:cNvSpPr>
            <a:spLocks noGrp="1"/>
          </p:cNvSpPr>
          <p:nvPr>
            <p:ph type="title"/>
          </p:nvPr>
        </p:nvSpPr>
        <p:spPr bwMode="auto">
          <a:xfrm>
            <a:off x="717480" y="1967400"/>
            <a:ext cx="3133440" cy="254628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defRPr/>
            </a:pPr>
            <a:r>
              <a:rPr lang="en-US" sz="3600" b="0" u="none" strike="noStrike">
                <a:solidFill>
                  <a:srgbClr val="FFFFFF"/>
                </a:solidFill>
                <a:latin typeface="Aptos Display"/>
                <a:ea typeface="Arial"/>
              </a:rPr>
              <a:t>1 – Conceitos Básicos</a:t>
            </a:r>
            <a:endParaRPr lang="en-US" sz="3600" b="0" u="none" strike="noStrike">
              <a:solidFill>
                <a:srgbClr val="000000"/>
              </a:solidFill>
              <a:latin typeface="Arial"/>
            </a:endParaRPr>
          </a:p>
        </p:txBody>
      </p:sp>
      <p:pic>
        <p:nvPicPr>
          <p:cNvPr id="152" name="Picture 3" descr="A close-up of a radio antenna&#10;&#10;AI-generated content may be incorrect."/>
          <p:cNvPicPr/>
          <p:nvPr/>
        </p:nvPicPr>
        <p:blipFill>
          <a:blip r:embed="rId3"/>
          <a:stretch/>
        </p:blipFill>
        <p:spPr bwMode="auto">
          <a:xfrm>
            <a:off x="4777200" y="1588680"/>
            <a:ext cx="6779520" cy="3677400"/>
          </a:xfrm>
          <a:prstGeom prst="rect">
            <a:avLst/>
          </a:prstGeom>
          <a:noFill/>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300" name="Rectangle 41"/>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301"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a:tabLst>
                <a:tab pos="0" algn="l"/>
              </a:tabLst>
              <a:defRPr/>
            </a:pPr>
            <a:r>
              <a:rPr lang="en-US" sz="3600" b="0" u="none" strike="noStrike" dirty="0">
                <a:solidFill>
                  <a:schemeClr val="lt1"/>
                </a:solidFill>
                <a:latin typeface="Aptos Display"/>
                <a:ea typeface="Arial"/>
              </a:rPr>
              <a:t>4 </a:t>
            </a:r>
            <a:r>
              <a:rPr lang="en-US" sz="3600" dirty="0">
                <a:solidFill>
                  <a:schemeClr val="lt1"/>
                </a:solidFill>
                <a:latin typeface="Aptos Display"/>
                <a:ea typeface="Arial"/>
              </a:rPr>
              <a:t>– </a:t>
            </a:r>
            <a:r>
              <a:rPr lang="en-US" sz="3600" dirty="0" err="1">
                <a:solidFill>
                  <a:schemeClr val="lt1"/>
                </a:solidFill>
                <a:latin typeface="Aptos Display"/>
                <a:ea typeface="Arial"/>
              </a:rPr>
              <a:t>Esquema</a:t>
            </a:r>
            <a:r>
              <a:rPr lang="en-US" sz="3600" dirty="0">
                <a:solidFill>
                  <a:schemeClr val="lt1"/>
                </a:solidFill>
                <a:latin typeface="Aptos Display"/>
                <a:ea typeface="Arial"/>
              </a:rPr>
              <a:t> </a:t>
            </a:r>
            <a:r>
              <a:rPr lang="en-US" sz="3600" dirty="0" err="1">
                <a:solidFill>
                  <a:schemeClr val="lt1"/>
                </a:solidFill>
                <a:latin typeface="Aptos Display"/>
                <a:ea typeface="Arial"/>
              </a:rPr>
              <a:t>elétrico</a:t>
            </a:r>
            <a:endParaRPr lang="en-US" dirty="0" err="1">
              <a:solidFill>
                <a:schemeClr val="lt1"/>
              </a:solidFill>
            </a:endParaRPr>
          </a:p>
        </p:txBody>
      </p:sp>
      <p:sp>
        <p:nvSpPr>
          <p:cNvPr id="302" name="Rectangle 44"/>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303" name="Rectangle 45"/>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304" name="Google Shape;86;p 14"/>
          <p:cNvSpPr/>
          <p:nvPr/>
        </p:nvSpPr>
        <p:spPr bwMode="auto">
          <a:xfrm>
            <a:off x="896760" y="2201760"/>
            <a:ext cx="10147680" cy="14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32000" algn="just">
              <a:lnSpc>
                <a:spcPct val="90000"/>
              </a:lnSpc>
              <a:spcBef>
                <a:spcPts val="1417"/>
              </a:spcBef>
              <a:tabLst>
                <a:tab pos="0" algn="l"/>
              </a:tabLst>
              <a:defRPr/>
            </a:pPr>
            <a:endParaRPr lang="en-US" sz="1400" b="0" u="none" strike="noStrike">
              <a:solidFill>
                <a:srgbClr val="000000"/>
              </a:solidFill>
              <a:latin typeface="Arial"/>
              <a:ea typeface="Arial"/>
            </a:endParaRPr>
          </a:p>
        </p:txBody>
      </p:sp>
      <p:pic>
        <p:nvPicPr>
          <p:cNvPr id="305" name="Picture 304"/>
          <p:cNvPicPr/>
          <p:nvPr/>
        </p:nvPicPr>
        <p:blipFill>
          <a:blip r:embed="rId3"/>
          <a:stretch/>
        </p:blipFill>
        <p:spPr bwMode="auto">
          <a:xfrm>
            <a:off x="2972160" y="1905480"/>
            <a:ext cx="5942520" cy="4723200"/>
          </a:xfrm>
          <a:prstGeom prst="rect">
            <a:avLst/>
          </a:prstGeom>
          <a:noFill/>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306" name="Rectangle 42"/>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307"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a:tabLst>
                <a:tab pos="0" algn="l"/>
              </a:tabLst>
              <a:defRPr/>
            </a:pPr>
            <a:r>
              <a:rPr lang="en-US" sz="3600" b="0" u="none" strike="noStrike" dirty="0">
                <a:solidFill>
                  <a:schemeClr val="lt1"/>
                </a:solidFill>
                <a:latin typeface="Aptos Display"/>
                <a:ea typeface="Arial"/>
              </a:rPr>
              <a:t>4 </a:t>
            </a:r>
            <a:r>
              <a:rPr lang="en-US" sz="3600" dirty="0">
                <a:solidFill>
                  <a:schemeClr val="lt1"/>
                </a:solidFill>
                <a:latin typeface="Aptos Display"/>
                <a:ea typeface="Arial"/>
              </a:rPr>
              <a:t>– </a:t>
            </a:r>
            <a:r>
              <a:rPr lang="en-US" sz="3600" dirty="0" err="1">
                <a:solidFill>
                  <a:schemeClr val="lt1"/>
                </a:solidFill>
                <a:latin typeface="Aptos Display"/>
                <a:ea typeface="Arial"/>
              </a:rPr>
              <a:t>Esquema</a:t>
            </a:r>
            <a:r>
              <a:rPr lang="en-US" sz="3600" dirty="0">
                <a:solidFill>
                  <a:schemeClr val="lt1"/>
                </a:solidFill>
                <a:latin typeface="Aptos Display"/>
                <a:ea typeface="Arial"/>
              </a:rPr>
              <a:t> </a:t>
            </a:r>
            <a:r>
              <a:rPr lang="en-US" sz="3600" dirty="0" err="1">
                <a:solidFill>
                  <a:schemeClr val="lt1"/>
                </a:solidFill>
                <a:latin typeface="Aptos Display"/>
                <a:ea typeface="Arial"/>
              </a:rPr>
              <a:t>elétrico</a:t>
            </a:r>
            <a:endParaRPr lang="en-US" dirty="0" err="1">
              <a:solidFill>
                <a:schemeClr val="lt1"/>
              </a:solidFill>
            </a:endParaRPr>
          </a:p>
        </p:txBody>
      </p:sp>
      <p:sp>
        <p:nvSpPr>
          <p:cNvPr id="308" name="Rectangle 43"/>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defRPr/>
            </a:pPr>
            <a:endParaRPr lang="en-US" sz="1800" b="0" u="none" strike="noStrike">
              <a:solidFill>
                <a:schemeClr val="lt1"/>
              </a:solidFill>
              <a:latin typeface="Aptos"/>
              <a:ea typeface="Arial"/>
            </a:endParaRPr>
          </a:p>
        </p:txBody>
      </p:sp>
      <p:sp>
        <p:nvSpPr>
          <p:cNvPr id="309" name="Rectangle 4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nSpc>
                <a:spcPct val="100000"/>
              </a:lnSpc>
              <a:defRPr/>
            </a:pPr>
            <a:endParaRPr lang="en-US" sz="1800" b="0" u="none" strike="noStrike">
              <a:solidFill>
                <a:schemeClr val="lt1"/>
              </a:solidFill>
              <a:latin typeface="Aptos"/>
              <a:ea typeface="Arial"/>
            </a:endParaRPr>
          </a:p>
        </p:txBody>
      </p:sp>
      <p:sp>
        <p:nvSpPr>
          <p:cNvPr id="310" name="Google Shape;86;p 13"/>
          <p:cNvSpPr/>
          <p:nvPr/>
        </p:nvSpPr>
        <p:spPr bwMode="auto">
          <a:xfrm>
            <a:off x="896760" y="2201760"/>
            <a:ext cx="10147680" cy="14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defRPr/>
            </a:pPr>
            <a:endParaRPr lang="en-US" sz="1400" b="0" u="none" strike="noStrike">
              <a:solidFill>
                <a:srgbClr val="000000"/>
              </a:solidFill>
              <a:latin typeface="Arial"/>
              <a:ea typeface="Arial"/>
            </a:endParaRPr>
          </a:p>
        </p:txBody>
      </p:sp>
      <p:pic>
        <p:nvPicPr>
          <p:cNvPr id="311" name="Picture 310"/>
          <p:cNvPicPr/>
          <p:nvPr/>
        </p:nvPicPr>
        <p:blipFill>
          <a:blip r:embed="rId3"/>
          <a:stretch/>
        </p:blipFill>
        <p:spPr bwMode="auto">
          <a:xfrm>
            <a:off x="2971800" y="1857600"/>
            <a:ext cx="5670720" cy="4771080"/>
          </a:xfrm>
          <a:prstGeom prst="rect">
            <a:avLst/>
          </a:prstGeom>
          <a:noFill/>
          <a:ln w="0">
            <a:noFill/>
          </a:ln>
        </p:spPr>
      </p:pic>
      <p:sp>
        <p:nvSpPr>
          <p:cNvPr id="312" name="Rectangle 311"/>
          <p:cNvSpPr/>
          <p:nvPr/>
        </p:nvSpPr>
        <p:spPr bwMode="auto">
          <a:xfrm>
            <a:off x="8386200" y="2286000"/>
            <a:ext cx="190044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defRPr/>
            </a:pPr>
            <a:r>
              <a:rPr lang="en-US" sz="1800" b="0" u="none" strike="noStrike">
                <a:solidFill>
                  <a:srgbClr val="000000"/>
                </a:solidFill>
                <a:latin typeface="Arial"/>
              </a:rPr>
              <a:t>Micro receptor</a:t>
            </a:r>
          </a:p>
        </p:txBody>
      </p:sp>
      <p:sp>
        <p:nvSpPr>
          <p:cNvPr id="313" name="Rectangle 312"/>
          <p:cNvSpPr/>
          <p:nvPr/>
        </p:nvSpPr>
        <p:spPr bwMode="auto">
          <a:xfrm>
            <a:off x="8686800" y="5943600"/>
            <a:ext cx="159984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defRPr/>
            </a:pPr>
            <a:r>
              <a:rPr lang="en-US" sz="1800" b="0" u="none" strike="noStrike">
                <a:solidFill>
                  <a:srgbClr val="000000"/>
                </a:solidFill>
                <a:latin typeface="Arial"/>
              </a:rPr>
              <a:t>Transmissor</a:t>
            </a:r>
          </a:p>
        </p:txBody>
      </p:sp>
      <p:sp>
        <p:nvSpPr>
          <p:cNvPr id="314" name="Rectangle 313"/>
          <p:cNvSpPr/>
          <p:nvPr/>
        </p:nvSpPr>
        <p:spPr bwMode="auto">
          <a:xfrm>
            <a:off x="1371600" y="3886200"/>
            <a:ext cx="1599840"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defRPr/>
            </a:pPr>
            <a:r>
              <a:rPr lang="en-US" sz="1800" b="0" u="none" strike="noStrike">
                <a:solidFill>
                  <a:srgbClr val="000000"/>
                </a:solidFill>
                <a:latin typeface="Arial"/>
              </a:rPr>
              <a:t>Controladora de voo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58"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59"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1.1 - Frequências</a:t>
            </a:r>
            <a:endParaRPr lang="en-US" sz="4000" b="0" u="none" strike="noStrike">
              <a:solidFill>
                <a:srgbClr val="000000"/>
              </a:solidFill>
              <a:latin typeface="Arial"/>
            </a:endParaRPr>
          </a:p>
        </p:txBody>
      </p:sp>
      <p:sp>
        <p:nvSpPr>
          <p:cNvPr id="160"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61"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62" name="Google Shape;86;p40"/>
          <p:cNvSpPr/>
          <p:nvPr/>
        </p:nvSpPr>
        <p:spPr bwMode="auto">
          <a:xfrm>
            <a:off x="896760" y="2201760"/>
            <a:ext cx="10147680" cy="161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A utilização de frequências em território nacional está sujeita a regulamentação da Agência Nacional de Telecomunicações (ANATEL). Por determinação da agência, a frequência pode ser de uso livre, de uso restrito ou podem até serem proibídas para uso.</a:t>
            </a:r>
            <a:endParaRPr lang="en-US" sz="2000" b="0" u="none" strike="noStrike">
              <a:solidFill>
                <a:srgbClr val="000000"/>
              </a:solidFill>
              <a:latin typeface="Arial"/>
            </a:endParaRPr>
          </a:p>
        </p:txBody>
      </p:sp>
      <p:pic>
        <p:nvPicPr>
          <p:cNvPr id="163" name="Picture 2" descr="Agência Nacional de Telecomunicações – Wikipédia, a enciclopédia livre"/>
          <p:cNvPicPr/>
          <p:nvPr/>
        </p:nvPicPr>
        <p:blipFill>
          <a:blip r:embed="rId3"/>
          <a:stretch/>
        </p:blipFill>
        <p:spPr bwMode="auto">
          <a:xfrm>
            <a:off x="8304840" y="3696120"/>
            <a:ext cx="2742120" cy="2742120"/>
          </a:xfrm>
          <a:prstGeom prst="rect">
            <a:avLst/>
          </a:prstGeom>
          <a:noFill/>
          <a:ln w="0">
            <a:noFill/>
          </a:ln>
        </p:spPr>
      </p:pic>
      <p:sp>
        <p:nvSpPr>
          <p:cNvPr id="164" name="TextBox 3"/>
          <p:cNvSpPr/>
          <p:nvPr/>
        </p:nvSpPr>
        <p:spPr bwMode="auto">
          <a:xfrm>
            <a:off x="897120" y="4273200"/>
            <a:ext cx="4166280" cy="130932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defRPr/>
            </a:pPr>
            <a:r>
              <a:rPr lang="en-US" sz="2000" b="0" u="none" strike="noStrike">
                <a:solidFill>
                  <a:schemeClr val="dk1"/>
                </a:solidFill>
                <a:latin typeface="Aptos"/>
                <a:ea typeface="Arial"/>
              </a:rPr>
              <a:t>Faixas normalmente utilizadas:</a:t>
            </a:r>
            <a:endParaRPr lang="en-US" sz="2000" b="0" u="none" strike="noStrike">
              <a:solidFill>
                <a:srgbClr val="000000"/>
              </a:solidFill>
              <a:latin typeface="Arial"/>
            </a:endParaRPr>
          </a:p>
          <a:p>
            <a:pPr marL="343080" indent="-343080" defTabSz="914400">
              <a:lnSpc>
                <a:spcPct val="100000"/>
              </a:lnSpc>
              <a:buClr>
                <a:srgbClr val="000000"/>
              </a:buClr>
              <a:buFont typeface="Arial"/>
              <a:buChar char="•"/>
              <a:defRPr/>
            </a:pPr>
            <a:r>
              <a:rPr lang="en-US" sz="2000" b="0" u="none" strike="noStrike">
                <a:solidFill>
                  <a:schemeClr val="dk1"/>
                </a:solidFill>
                <a:latin typeface="Aptos"/>
                <a:ea typeface="Arial"/>
              </a:rPr>
              <a:t>433 Mhz – Uso Restrito</a:t>
            </a:r>
            <a:endParaRPr lang="en-US" sz="2000" b="0" u="none" strike="noStrike">
              <a:solidFill>
                <a:srgbClr val="000000"/>
              </a:solidFill>
              <a:latin typeface="Arial"/>
            </a:endParaRPr>
          </a:p>
          <a:p>
            <a:pPr marL="343080" indent="-343080" defTabSz="914400">
              <a:lnSpc>
                <a:spcPct val="100000"/>
              </a:lnSpc>
              <a:buClr>
                <a:srgbClr val="000000"/>
              </a:buClr>
              <a:buFont typeface="Arial"/>
              <a:buChar char="•"/>
              <a:defRPr/>
            </a:pPr>
            <a:r>
              <a:rPr lang="en-US" sz="2000" b="0" u="none" strike="noStrike">
                <a:solidFill>
                  <a:schemeClr val="dk1"/>
                </a:solidFill>
                <a:latin typeface="Aptos"/>
                <a:ea typeface="Arial"/>
              </a:rPr>
              <a:t>868 Mhz – Uso Livre</a:t>
            </a:r>
            <a:endParaRPr lang="en-US" sz="2000" b="0" u="none" strike="noStrike">
              <a:solidFill>
                <a:srgbClr val="000000"/>
              </a:solidFill>
              <a:latin typeface="Arial"/>
            </a:endParaRPr>
          </a:p>
          <a:p>
            <a:pPr marL="343080" indent="-343080" defTabSz="914400">
              <a:lnSpc>
                <a:spcPct val="100000"/>
              </a:lnSpc>
              <a:buClr>
                <a:srgbClr val="000000"/>
              </a:buClr>
              <a:buFont typeface="Arial"/>
              <a:buChar char="•"/>
              <a:defRPr/>
            </a:pPr>
            <a:r>
              <a:rPr lang="en-US" sz="2000" b="0" u="none" strike="noStrike">
                <a:solidFill>
                  <a:schemeClr val="dk1"/>
                </a:solidFill>
                <a:latin typeface="Aptos"/>
                <a:ea typeface="Arial"/>
              </a:rPr>
              <a:t>915 Mhz – Uso Livre</a:t>
            </a:r>
            <a:endParaRPr lang="en-US" sz="2000" b="0" u="none" strike="noStrike">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65"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66"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1.2 - Antenas</a:t>
            </a:r>
            <a:endParaRPr lang="en-US" sz="4000" b="0" u="none" strike="noStrike">
              <a:solidFill>
                <a:srgbClr val="000000"/>
              </a:solidFill>
              <a:latin typeface="Arial"/>
            </a:endParaRPr>
          </a:p>
        </p:txBody>
      </p:sp>
      <p:sp>
        <p:nvSpPr>
          <p:cNvPr id="167"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68"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69" name="Google Shape;86;p40"/>
          <p:cNvSpPr/>
          <p:nvPr/>
        </p:nvSpPr>
        <p:spPr bwMode="auto">
          <a:xfrm>
            <a:off x="896760" y="2201760"/>
            <a:ext cx="10147680" cy="123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Em todos os aspéctos, as antenas são desenvolvidas para desempenharem a sua função em certas faixas de frequências, podendo ter diferentes tamanhos e formatos dependendo da frequência que elas foram construídas para serem utilizadas</a:t>
            </a:r>
            <a:endParaRPr lang="en-US" sz="2000" b="0" u="none" strike="noStrike">
              <a:solidFill>
                <a:srgbClr val="000000"/>
              </a:solidFill>
              <a:latin typeface="Arial"/>
            </a:endParaRPr>
          </a:p>
        </p:txBody>
      </p:sp>
      <p:pic>
        <p:nvPicPr>
          <p:cNvPr id="170" name="Picture 11" descr="Desbloqueando a comunicação sem fio: a magia das antenas"/>
          <p:cNvPicPr/>
          <p:nvPr/>
        </p:nvPicPr>
        <p:blipFill>
          <a:blip r:embed="rId3"/>
          <a:stretch/>
        </p:blipFill>
        <p:spPr bwMode="auto">
          <a:xfrm>
            <a:off x="7510680" y="3936600"/>
            <a:ext cx="4015800" cy="240696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71"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72"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1.2 - Antenas</a:t>
            </a:r>
            <a:endParaRPr lang="en-US" sz="4000" b="0" u="none" strike="noStrike">
              <a:solidFill>
                <a:srgbClr val="000000"/>
              </a:solidFill>
              <a:latin typeface="Arial"/>
            </a:endParaRPr>
          </a:p>
        </p:txBody>
      </p:sp>
      <p:sp>
        <p:nvSpPr>
          <p:cNvPr id="173"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74"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75" name="Google Shape;86;p40"/>
          <p:cNvSpPr/>
          <p:nvPr/>
        </p:nvSpPr>
        <p:spPr bwMode="auto">
          <a:xfrm>
            <a:off x="896760" y="2201760"/>
            <a:ext cx="10147680" cy="85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Uma das formas mais simples de classificar as antenas, são por sua direção e por suas bandas de frequência. Podendo ser:</a:t>
            </a:r>
            <a:endParaRPr lang="en-US" sz="2000" b="0" u="none" strike="noStrike">
              <a:solidFill>
                <a:srgbClr val="000000"/>
              </a:solidFill>
              <a:latin typeface="Arial"/>
            </a:endParaRPr>
          </a:p>
        </p:txBody>
      </p:sp>
      <p:pic>
        <p:nvPicPr>
          <p:cNvPr id="176" name="Picture 2"/>
          <p:cNvPicPr/>
          <p:nvPr/>
        </p:nvPicPr>
        <p:blipFill>
          <a:blip r:embed="rId3"/>
          <a:srcRect r="948" b="-593"/>
          <a:stretch/>
        </p:blipFill>
        <p:spPr bwMode="auto">
          <a:xfrm>
            <a:off x="896040" y="4015440"/>
            <a:ext cx="4735080" cy="1953360"/>
          </a:xfrm>
          <a:prstGeom prst="rect">
            <a:avLst/>
          </a:prstGeom>
          <a:noFill/>
          <a:ln w="0">
            <a:noFill/>
          </a:ln>
        </p:spPr>
      </p:pic>
      <p:sp>
        <p:nvSpPr>
          <p:cNvPr id="177" name="TextBox 3"/>
          <p:cNvSpPr/>
          <p:nvPr/>
        </p:nvSpPr>
        <p:spPr bwMode="auto">
          <a:xfrm>
            <a:off x="2593080" y="3434760"/>
            <a:ext cx="1329480" cy="63828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defRPr/>
            </a:pPr>
            <a:r>
              <a:rPr lang="en-US" sz="1800" b="0" u="none" strike="noStrike">
                <a:solidFill>
                  <a:schemeClr val="dk1"/>
                </a:solidFill>
                <a:latin typeface="Aptos"/>
                <a:ea typeface="Arial"/>
              </a:rPr>
              <a:t>Direcionais</a:t>
            </a:r>
            <a:endParaRPr lang="en-US" sz="1800" b="0" u="none" strike="noStrike">
              <a:solidFill>
                <a:srgbClr val="000000"/>
              </a:solidFill>
              <a:latin typeface="Arial"/>
            </a:endParaRPr>
          </a:p>
        </p:txBody>
      </p:sp>
      <p:pic>
        <p:nvPicPr>
          <p:cNvPr id="178" name="Picture 7" descr="A diagram of a circle with numbers and a red circle&#10;&#10;AI-generated content may be incorrect."/>
          <p:cNvPicPr/>
          <p:nvPr/>
        </p:nvPicPr>
        <p:blipFill>
          <a:blip r:embed="rId4"/>
          <a:srcRect r="948" b="-593"/>
          <a:stretch/>
        </p:blipFill>
        <p:spPr bwMode="auto">
          <a:xfrm>
            <a:off x="6309720" y="4015440"/>
            <a:ext cx="4735080" cy="1953360"/>
          </a:xfrm>
          <a:prstGeom prst="rect">
            <a:avLst/>
          </a:prstGeom>
          <a:noFill/>
          <a:ln w="0">
            <a:noFill/>
          </a:ln>
        </p:spPr>
      </p:pic>
      <p:sp>
        <p:nvSpPr>
          <p:cNvPr id="179" name="TextBox 8"/>
          <p:cNvSpPr/>
          <p:nvPr/>
        </p:nvSpPr>
        <p:spPr bwMode="auto">
          <a:xfrm>
            <a:off x="7745039" y="3434760"/>
            <a:ext cx="1852920" cy="63828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defRPr/>
            </a:pPr>
            <a:r>
              <a:rPr lang="en-US" sz="1800" b="0" u="none" strike="noStrike">
                <a:solidFill>
                  <a:schemeClr val="dk1"/>
                </a:solidFill>
                <a:latin typeface="Aptos"/>
                <a:ea typeface="Arial"/>
              </a:rPr>
              <a:t>Omnidirecionais</a:t>
            </a:r>
            <a:endParaRPr lang="en-US" sz="1800" b="0" u="none" strike="noStrike">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80"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81"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1.2 - Antenas</a:t>
            </a:r>
            <a:endParaRPr lang="en-US" sz="4000" b="0" u="none" strike="noStrike">
              <a:solidFill>
                <a:srgbClr val="000000"/>
              </a:solidFill>
              <a:latin typeface="Arial"/>
            </a:endParaRPr>
          </a:p>
        </p:txBody>
      </p:sp>
      <p:sp>
        <p:nvSpPr>
          <p:cNvPr id="182"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83"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84" name="TextBox 3"/>
          <p:cNvSpPr/>
          <p:nvPr/>
        </p:nvSpPr>
        <p:spPr bwMode="auto">
          <a:xfrm>
            <a:off x="2593080" y="2672640"/>
            <a:ext cx="152784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defRPr/>
            </a:pPr>
            <a:r>
              <a:rPr lang="en-US" sz="1800" b="0" u="none" strike="noStrike">
                <a:solidFill>
                  <a:schemeClr val="dk1"/>
                </a:solidFill>
                <a:latin typeface="Aptos"/>
                <a:ea typeface="Arial"/>
              </a:rPr>
              <a:t>Banda única</a:t>
            </a:r>
            <a:endParaRPr lang="en-US" sz="1800" b="0" u="none" strike="noStrike">
              <a:solidFill>
                <a:srgbClr val="000000"/>
              </a:solidFill>
              <a:latin typeface="Arial"/>
            </a:endParaRPr>
          </a:p>
        </p:txBody>
      </p:sp>
      <p:sp>
        <p:nvSpPr>
          <p:cNvPr id="185" name="TextBox 8"/>
          <p:cNvSpPr/>
          <p:nvPr/>
        </p:nvSpPr>
        <p:spPr bwMode="auto">
          <a:xfrm>
            <a:off x="7891200" y="2672640"/>
            <a:ext cx="1560600" cy="63828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defRPr/>
            </a:pPr>
            <a:r>
              <a:rPr lang="en-US" sz="1800" b="0" u="none" strike="noStrike">
                <a:solidFill>
                  <a:schemeClr val="dk1"/>
                </a:solidFill>
                <a:latin typeface="Aptos"/>
                <a:ea typeface="Arial"/>
              </a:rPr>
              <a:t>Multi bandas</a:t>
            </a:r>
            <a:endParaRPr lang="en-US" sz="1800" b="0" u="none" strike="noStrike">
              <a:solidFill>
                <a:srgbClr val="000000"/>
              </a:solidFill>
              <a:latin typeface="Arial"/>
            </a:endParaRPr>
          </a:p>
        </p:txBody>
      </p:sp>
      <p:pic>
        <p:nvPicPr>
          <p:cNvPr id="186" name="Picture 9" descr="915 MHz 5 dBi Dipole Antenna – Rocket Scream"/>
          <p:cNvPicPr/>
          <p:nvPr/>
        </p:nvPicPr>
        <p:blipFill>
          <a:blip r:embed="rId3"/>
          <a:stretch/>
        </p:blipFill>
        <p:spPr bwMode="auto">
          <a:xfrm>
            <a:off x="1757880" y="3036600"/>
            <a:ext cx="3205440" cy="3195000"/>
          </a:xfrm>
          <a:prstGeom prst="rect">
            <a:avLst/>
          </a:prstGeom>
          <a:noFill/>
          <a:ln w="0">
            <a:noFill/>
          </a:ln>
        </p:spPr>
      </p:pic>
      <p:pic>
        <p:nvPicPr>
          <p:cNvPr id="187" name="Picture 11" descr="Quad-band Cellular Duck Antenna SMA"/>
          <p:cNvPicPr/>
          <p:nvPr/>
        </p:nvPicPr>
        <p:blipFill>
          <a:blip r:embed="rId4"/>
          <a:stretch/>
        </p:blipFill>
        <p:spPr bwMode="auto">
          <a:xfrm>
            <a:off x="7041600" y="3038760"/>
            <a:ext cx="3264120" cy="318060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88" name="Down Arrow 7"/>
          <p:cNvSpPr/>
          <p:nvPr/>
        </p:nvSpPr>
        <p:spPr bwMode="auto">
          <a:xfrm rot="16199999">
            <a:off x="800280" y="1492560"/>
            <a:ext cx="3332519" cy="349812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89" name="PlaceHolder 1"/>
          <p:cNvSpPr>
            <a:spLocks noGrp="1"/>
          </p:cNvSpPr>
          <p:nvPr>
            <p:ph type="title"/>
          </p:nvPr>
        </p:nvSpPr>
        <p:spPr bwMode="auto">
          <a:xfrm>
            <a:off x="531720" y="1967400"/>
            <a:ext cx="3774240" cy="254628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defRPr/>
            </a:pPr>
            <a:r>
              <a:rPr lang="en-US" sz="3600" b="0" u="none" strike="noStrike">
                <a:solidFill>
                  <a:srgbClr val="FFFFFF"/>
                </a:solidFill>
                <a:latin typeface="Aptos Display"/>
                <a:ea typeface="Arial"/>
              </a:rPr>
              <a:t>2 – Transmissão de Dados</a:t>
            </a:r>
            <a:endParaRPr lang="en-US" sz="3600" b="0" u="none" strike="noStrike">
              <a:solidFill>
                <a:srgbClr val="000000"/>
              </a:solidFill>
              <a:latin typeface="Arial"/>
            </a:endParaRPr>
          </a:p>
        </p:txBody>
      </p:sp>
      <p:pic>
        <p:nvPicPr>
          <p:cNvPr id="190" name="Picture 2" descr="A close up of a circuit board&#10;&#10;AI-generated content may be incorrect."/>
          <p:cNvPicPr/>
          <p:nvPr/>
        </p:nvPicPr>
        <p:blipFill>
          <a:blip r:embed="rId3"/>
          <a:stretch/>
        </p:blipFill>
        <p:spPr bwMode="auto">
          <a:xfrm>
            <a:off x="5567760" y="1384920"/>
            <a:ext cx="5399640" cy="372312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191" name="Rectangle 4"/>
          <p:cNvSpPr/>
          <p:nvPr/>
        </p:nvSpPr>
        <p:spPr bwMode="auto">
          <a:xfrm>
            <a:off x="0" y="-5760"/>
            <a:ext cx="12191040" cy="169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92" name="PlaceHolder 1"/>
          <p:cNvSpPr>
            <a:spLocks noGrp="1"/>
          </p:cNvSpPr>
          <p:nvPr>
            <p:ph type="title"/>
          </p:nvPr>
        </p:nvSpPr>
        <p:spPr bwMode="auto">
          <a:xfrm>
            <a:off x="1156680" y="637920"/>
            <a:ext cx="9887400" cy="898920"/>
          </a:xfrm>
          <a:prstGeom prst="rect">
            <a:avLst/>
          </a:prstGeom>
          <a:noFill/>
          <a:ln w="0">
            <a:noFill/>
          </a:ln>
        </p:spPr>
        <p:txBody>
          <a:bodyPr lIns="91440" tIns="45720" rIns="91440" bIns="45720" anchor="t">
            <a:normAutofit/>
          </a:bodyPr>
          <a:lstStyle/>
          <a:p>
            <a:pPr indent="0" defTabSz="914400">
              <a:lnSpc>
                <a:spcPct val="90000"/>
              </a:lnSpc>
              <a:buNone/>
              <a:tabLst>
                <a:tab pos="0" algn="l"/>
              </a:tabLst>
              <a:defRPr/>
            </a:pPr>
            <a:r>
              <a:rPr lang="en-US" sz="4000" b="0" u="none" strike="noStrike">
                <a:solidFill>
                  <a:schemeClr val="lt1"/>
                </a:solidFill>
                <a:latin typeface="Aptos Display"/>
                <a:ea typeface="Arial"/>
              </a:rPr>
              <a:t>2.1 - Dados Enviados</a:t>
            </a:r>
            <a:endParaRPr lang="en-US" sz="4000" b="0" u="none" strike="noStrike">
              <a:solidFill>
                <a:srgbClr val="000000"/>
              </a:solidFill>
              <a:latin typeface="Arial"/>
            </a:endParaRPr>
          </a:p>
        </p:txBody>
      </p:sp>
      <p:sp>
        <p:nvSpPr>
          <p:cNvPr id="193" name="Rectangle 5"/>
          <p:cNvSpPr/>
          <p:nvPr/>
        </p:nvSpPr>
        <p:spPr bwMode="auto">
          <a:xfrm>
            <a:off x="0" y="1688759"/>
            <a:ext cx="12191040" cy="516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94" name="Rectangle 6"/>
          <p:cNvSpPr/>
          <p:nvPr/>
        </p:nvSpPr>
        <p:spPr bwMode="auto">
          <a:xfrm>
            <a:off x="1156680" y="2010600"/>
            <a:ext cx="456120" cy="4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defRPr/>
            </a:pPr>
            <a:endParaRPr lang="en-US" sz="1800" b="0" u="none" strike="noStrike">
              <a:solidFill>
                <a:schemeClr val="lt1"/>
              </a:solidFill>
              <a:latin typeface="Aptos"/>
              <a:ea typeface="Arial"/>
            </a:endParaRPr>
          </a:p>
        </p:txBody>
      </p:sp>
      <p:sp>
        <p:nvSpPr>
          <p:cNvPr id="195" name="Google Shape;86;p40"/>
          <p:cNvSpPr/>
          <p:nvPr/>
        </p:nvSpPr>
        <p:spPr bwMode="auto">
          <a:xfrm>
            <a:off x="896760" y="2201760"/>
            <a:ext cx="10147680" cy="351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25000"/>
              </a:lnSpc>
              <a:defRPr/>
            </a:pPr>
            <a:r>
              <a:rPr lang="pt-BR" sz="2000" b="0" u="none" strike="noStrike">
                <a:solidFill>
                  <a:schemeClr val="dk1"/>
                </a:solidFill>
                <a:latin typeface="Arial"/>
                <a:ea typeface="Arial"/>
              </a:rPr>
              <a:t>Dependendo da eletrônica integrada e a controladora escolhida para o drone, diversos dados podem ser enviados para a estação de solo ou monitor FPV do drone, normalmente os dados enviados são:</a:t>
            </a:r>
            <a:endParaRPr lang="en-US" sz="2000" b="0" u="none" strike="noStrike">
              <a:solidFill>
                <a:srgbClr val="000000"/>
              </a:solidFill>
              <a:latin typeface="Arial"/>
            </a:endParaRPr>
          </a:p>
          <a:p>
            <a:pPr algn="just" defTabSz="914400">
              <a:lnSpc>
                <a:spcPct val="125000"/>
              </a:lnSpc>
              <a:defRPr/>
            </a:pPr>
            <a:endParaRPr lang="en-US" sz="2000" b="0" u="none" strike="noStrike">
              <a:solidFill>
                <a:srgbClr val="000000"/>
              </a:solidFill>
              <a:latin typeface="Arial"/>
            </a:endParaRPr>
          </a:p>
          <a:p>
            <a:pPr marL="343080" indent="-343080" algn="just" defTabSz="914400">
              <a:lnSpc>
                <a:spcPct val="125000"/>
              </a:lnSpc>
              <a:buClr>
                <a:srgbClr val="000000"/>
              </a:buClr>
              <a:buFont typeface="Arial"/>
              <a:buChar char="•"/>
              <a:defRPr/>
            </a:pPr>
            <a:r>
              <a:rPr lang="pt-BR" sz="2000" b="0" u="none" strike="noStrike">
                <a:solidFill>
                  <a:schemeClr val="dk1"/>
                </a:solidFill>
                <a:latin typeface="Arial"/>
                <a:ea typeface="Arial"/>
              </a:rPr>
              <a:t>Acelerômetro - Velocidade</a:t>
            </a:r>
            <a:endParaRPr lang="en-US" sz="2000" b="0" u="none" strike="noStrike">
              <a:solidFill>
                <a:srgbClr val="000000"/>
              </a:solidFill>
              <a:latin typeface="Arial"/>
            </a:endParaRPr>
          </a:p>
          <a:p>
            <a:pPr marL="343080" indent="-343080" algn="just" defTabSz="914400">
              <a:lnSpc>
                <a:spcPct val="125000"/>
              </a:lnSpc>
              <a:buClr>
                <a:srgbClr val="000000"/>
              </a:buClr>
              <a:buFont typeface="Arial"/>
              <a:buChar char="•"/>
              <a:defRPr/>
            </a:pPr>
            <a:r>
              <a:rPr lang="pt-BR" sz="2000" b="0" u="none" strike="noStrike">
                <a:solidFill>
                  <a:schemeClr val="dk1"/>
                </a:solidFill>
                <a:latin typeface="Arial"/>
                <a:ea typeface="Arial"/>
              </a:rPr>
              <a:t>Giroscópio - Orientação</a:t>
            </a:r>
            <a:endParaRPr lang="en-US" sz="2000" b="0" u="none" strike="noStrike">
              <a:solidFill>
                <a:srgbClr val="000000"/>
              </a:solidFill>
              <a:latin typeface="Arial"/>
            </a:endParaRPr>
          </a:p>
          <a:p>
            <a:pPr marL="343080" indent="-343080" algn="just" defTabSz="914400">
              <a:lnSpc>
                <a:spcPct val="125000"/>
              </a:lnSpc>
              <a:buClr>
                <a:srgbClr val="000000"/>
              </a:buClr>
              <a:buFont typeface="Arial"/>
              <a:buChar char="•"/>
              <a:defRPr/>
            </a:pPr>
            <a:r>
              <a:rPr lang="pt-BR" sz="2000" b="0" u="none" strike="noStrike">
                <a:solidFill>
                  <a:schemeClr val="dk1"/>
                </a:solidFill>
                <a:latin typeface="Arial"/>
                <a:ea typeface="Arial"/>
              </a:rPr>
              <a:t>GPS - Distância e localização</a:t>
            </a:r>
            <a:endParaRPr lang="en-US" sz="2000" b="0" u="none" strike="noStrike">
              <a:solidFill>
                <a:srgbClr val="000000"/>
              </a:solidFill>
              <a:latin typeface="Arial"/>
            </a:endParaRPr>
          </a:p>
          <a:p>
            <a:pPr marL="343080" indent="-343080" algn="just" defTabSz="914400">
              <a:lnSpc>
                <a:spcPct val="125000"/>
              </a:lnSpc>
              <a:buClr>
                <a:srgbClr val="000000"/>
              </a:buClr>
              <a:buFont typeface="Arial"/>
              <a:buChar char="•"/>
              <a:defRPr/>
            </a:pPr>
            <a:r>
              <a:rPr lang="pt-BR" sz="2000" b="0" u="none" strike="noStrike">
                <a:solidFill>
                  <a:schemeClr val="dk1"/>
                </a:solidFill>
                <a:latin typeface="Arial"/>
                <a:ea typeface="Arial"/>
              </a:rPr>
              <a:t>Nível de bateria</a:t>
            </a:r>
            <a:endParaRPr lang="en-US" sz="2000" b="0" u="none" strike="noStrike">
              <a:solidFill>
                <a:srgbClr val="000000"/>
              </a:solidFill>
              <a:latin typeface="Arial"/>
            </a:endParaRPr>
          </a:p>
          <a:p>
            <a:pPr algn="just" defTabSz="914400">
              <a:lnSpc>
                <a:spcPct val="125000"/>
              </a:lnSpc>
              <a:defRPr/>
            </a:pPr>
            <a:endParaRPr lang="en-US" sz="2000" b="0" u="none" strike="noStrike">
              <a:solidFill>
                <a:srgbClr val="000000"/>
              </a:solidFill>
              <a:latin typeface="Arial"/>
            </a:endParaRPr>
          </a:p>
        </p:txBody>
      </p:sp>
      <p:pic>
        <p:nvPicPr>
          <p:cNvPr id="196" name="Picture 10" descr="A screenshot of a computer&#10;&#10;AI-generated content may be incorrect."/>
          <p:cNvPicPr/>
          <p:nvPr/>
        </p:nvPicPr>
        <p:blipFill>
          <a:blip r:embed="rId3"/>
          <a:stretch/>
        </p:blipFill>
        <p:spPr bwMode="auto">
          <a:xfrm>
            <a:off x="6224039" y="3433680"/>
            <a:ext cx="5156640" cy="3117600"/>
          </a:xfrm>
          <a:prstGeom prst="rect">
            <a:avLst/>
          </a:prstGeom>
          <a:noFill/>
          <a:ln w="0">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Arial"/>
        <a:cs typeface="Arial"/>
      </a:majorFont>
      <a:minorFont>
        <a:latin typeface="Aptos"/>
        <a:ea typeface="Arial"/>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Arial"/>
        <a:cs typeface="Arial"/>
      </a:majorFont>
      <a:minorFont>
        <a:latin typeface="Aptos"/>
        <a:ea typeface="Arial"/>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31</Slides>
  <Notes>31</Notes>
  <HiddenSlides>0</HiddenSlides>
  <MMClips>2</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office theme</vt:lpstr>
      <vt:lpstr>Transmissão de dados e vídeo em VANTs </vt:lpstr>
      <vt:lpstr>Sumário</vt:lpstr>
      <vt:lpstr>1 – Conceitos Básicos</vt:lpstr>
      <vt:lpstr>1.1 - Frequências</vt:lpstr>
      <vt:lpstr>1.2 - Antenas</vt:lpstr>
      <vt:lpstr>1.2 - Antenas</vt:lpstr>
      <vt:lpstr>1.2 - Antenas</vt:lpstr>
      <vt:lpstr>2 – Transmissão de Dados</vt:lpstr>
      <vt:lpstr>2.1 - Dados Enviados</vt:lpstr>
      <vt:lpstr>2.2 - Protocolos Utilizados - MAVLink</vt:lpstr>
      <vt:lpstr>2.2 - Protocolos Utilizados - MAVLink</vt:lpstr>
      <vt:lpstr>2.3 - Demonstração</vt:lpstr>
      <vt:lpstr>3 – Transmissão de Vídeo</vt:lpstr>
      <vt:lpstr>3.1 – FPV e Transmissão de Videos </vt:lpstr>
      <vt:lpstr>3.1 – FPV e Transmissão de Videos </vt:lpstr>
      <vt:lpstr>3.1 – FPV e Transmissão de Videos </vt:lpstr>
      <vt:lpstr>3.2 – Sensores FPV</vt:lpstr>
      <vt:lpstr>3.2 – Sensores FPV</vt:lpstr>
      <vt:lpstr>3.2 – Sensores FPV</vt:lpstr>
      <vt:lpstr>3.3 – OSDs</vt:lpstr>
      <vt:lpstr>3.3 – OSDs</vt:lpstr>
      <vt:lpstr>3.3 – OSDs</vt:lpstr>
      <vt:lpstr>3.3 – OSDs</vt:lpstr>
      <vt:lpstr>3.4 - Protocolos de trasmissão de vídeo</vt:lpstr>
      <vt:lpstr>3.4 - Protocolos de trasmissão de vídeo</vt:lpstr>
      <vt:lpstr>3.4 - Protocolos de trasmissão de vídeo</vt:lpstr>
      <vt:lpstr>3.4 - Protocolos de trasmissão de vídeo</vt:lpstr>
      <vt:lpstr>3.4 - Protocolos de trasmissão de vídeo</vt:lpstr>
      <vt:lpstr>4 – Esquema elétrico</vt:lpstr>
      <vt:lpstr>4 – Esquema elétrico</vt:lpstr>
      <vt:lpstr>4 – Esquema elétrico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430</cp:revision>
  <dcterms:created xsi:type="dcterms:W3CDTF">2025-03-24T22:42:40Z</dcterms:created>
  <dcterms:modified xsi:type="dcterms:W3CDTF">2025-04-07T22:09:57Z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15</vt:i4>
  </property>
  <property fmtid="{D5CDD505-2E9C-101B-9397-08002B2CF9AE}" pid="4" name="PresentationFormat">
    <vt:lpwstr>On-screen Show (4:3)</vt:lpwstr>
  </property>
  <property fmtid="{D5CDD505-2E9C-101B-9397-08002B2CF9AE}" pid="5" name="Slides">
    <vt:i4>15</vt:i4>
  </property>
</Properties>
</file>